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9"/>
  </p:notesMasterIdLst>
  <p:sldIdLst>
    <p:sldId id="288" r:id="rId2"/>
    <p:sldId id="289" r:id="rId3"/>
    <p:sldId id="389" r:id="rId4"/>
    <p:sldId id="291" r:id="rId5"/>
    <p:sldId id="404" r:id="rId6"/>
    <p:sldId id="391" r:id="rId7"/>
    <p:sldId id="392" r:id="rId8"/>
    <p:sldId id="390" r:id="rId9"/>
    <p:sldId id="393" r:id="rId10"/>
    <p:sldId id="403" r:id="rId11"/>
    <p:sldId id="395" r:id="rId12"/>
    <p:sldId id="406" r:id="rId13"/>
    <p:sldId id="397" r:id="rId14"/>
    <p:sldId id="405" r:id="rId15"/>
    <p:sldId id="400" r:id="rId16"/>
    <p:sldId id="407" r:id="rId17"/>
    <p:sldId id="402" r:id="rId18"/>
  </p:sldIdLst>
  <p:sldSz cx="9144000" cy="6858000" type="screen4x3"/>
  <p:notesSz cx="6858000" cy="9144000"/>
  <p:embeddedFontLst>
    <p:embeddedFont>
      <p:font typeface="BIZ UDPゴシック" panose="020B0400000000000000" pitchFamily="50" charset="-128"/>
      <p:regular r:id="rId20"/>
      <p:bold r:id="rId21"/>
    </p:embeddedFont>
    <p:embeddedFont>
      <p:font typeface="BIZ UDPゴシック" panose="020B0400000000000000" pitchFamily="50" charset="-128"/>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2"/>
    <a:srgbClr val="E6E6E6"/>
    <a:srgbClr val="464646"/>
    <a:srgbClr val="F6F6F6"/>
    <a:srgbClr val="FFF6F5"/>
    <a:srgbClr val="FDD3CD"/>
    <a:srgbClr val="FBBDB4"/>
    <a:srgbClr val="FAA79B"/>
    <a:srgbClr val="AA0000"/>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94660"/>
  </p:normalViewPr>
  <p:slideViewPr>
    <p:cSldViewPr snapToGrid="0" showGuides="1">
      <p:cViewPr varScale="1">
        <p:scale>
          <a:sx n="82" d="100"/>
          <a:sy n="82" d="100"/>
        </p:scale>
        <p:origin x="15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DE69C-71B2-45EE-B47D-B3747E003031}" type="datetimeFigureOut">
              <a:rPr lang="en-GB" smtClean="0"/>
              <a:t>19/08/2025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84B36-F4F9-41E5-9CFE-479B479AE55F}" type="slidenum">
              <a:rPr lang="en-GB" smtClean="0"/>
              <a:t>‹#›</a:t>
            </a:fld>
            <a:endParaRPr lang="en-GB"/>
          </a:p>
        </p:txBody>
      </p:sp>
    </p:spTree>
    <p:extLst>
      <p:ext uri="{BB962C8B-B14F-4D97-AF65-F5344CB8AC3E}">
        <p14:creationId xmlns:p14="http://schemas.microsoft.com/office/powerpoint/2010/main" val="3459447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１">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1D1A48F-9B7A-632E-C143-2E31763C2463}"/>
              </a:ext>
            </a:extLst>
          </p:cNvPr>
          <p:cNvSpPr/>
          <p:nvPr userDrawn="1"/>
        </p:nvSpPr>
        <p:spPr>
          <a:xfrm>
            <a:off x="0" y="6138000"/>
            <a:ext cx="9144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975" dirty="0">
              <a:solidFill>
                <a:schemeClr val="bg1"/>
              </a:solidFill>
            </a:endParaRPr>
          </a:p>
        </p:txBody>
      </p:sp>
      <p:sp>
        <p:nvSpPr>
          <p:cNvPr id="10" name="Title 1">
            <a:extLst>
              <a:ext uri="{FF2B5EF4-FFF2-40B4-BE49-F238E27FC236}">
                <a16:creationId xmlns:a16="http://schemas.microsoft.com/office/drawing/2014/main" id="{C30E221F-BF0C-25B6-6310-16EB1A201AE5}"/>
              </a:ext>
            </a:extLst>
          </p:cNvPr>
          <p:cNvSpPr>
            <a:spLocks noGrp="1"/>
          </p:cNvSpPr>
          <p:nvPr>
            <p:ph type="ctrTitle" hasCustomPrompt="1"/>
          </p:nvPr>
        </p:nvSpPr>
        <p:spPr bwMode="white">
          <a:xfrm>
            <a:off x="359569" y="2812279"/>
            <a:ext cx="3996000" cy="2552935"/>
          </a:xfrm>
        </p:spPr>
        <p:txBody>
          <a:bodyPr anchor="t" anchorCtr="0"/>
          <a:lstStyle>
            <a:lvl1pPr algn="l">
              <a:lnSpc>
                <a:spcPct val="100000"/>
              </a:lnSpc>
              <a:defRPr sz="5300">
                <a:solidFill>
                  <a:schemeClr val="tx1"/>
                </a:solidFill>
              </a:defRPr>
            </a:lvl1pPr>
          </a:lstStyle>
          <a:p>
            <a:r>
              <a:rPr lang="en-GB" dirty="0"/>
              <a:t>Headline</a:t>
            </a:r>
          </a:p>
        </p:txBody>
      </p:sp>
      <p:sp>
        <p:nvSpPr>
          <p:cNvPr id="13" name="Text Placeholder 12">
            <a:extLst>
              <a:ext uri="{FF2B5EF4-FFF2-40B4-BE49-F238E27FC236}">
                <a16:creationId xmlns:a16="http://schemas.microsoft.com/office/drawing/2014/main" id="{F6E681A5-F79E-3633-E12D-B45B2E80EF72}"/>
              </a:ext>
            </a:extLst>
          </p:cNvPr>
          <p:cNvSpPr>
            <a:spLocks noGrp="1"/>
          </p:cNvSpPr>
          <p:nvPr>
            <p:ph type="body" sz="quarter" idx="18" hasCustomPrompt="1"/>
          </p:nvPr>
        </p:nvSpPr>
        <p:spPr>
          <a:xfrm>
            <a:off x="359568" y="2470570"/>
            <a:ext cx="3996000" cy="294664"/>
          </a:xfrm>
        </p:spPr>
        <p:txBody>
          <a:bodyPr/>
          <a:lstStyle>
            <a:lvl1pPr marL="0" indent="0">
              <a:buFontTx/>
              <a:buNone/>
              <a:defRPr sz="1600">
                <a:solidFill>
                  <a:schemeClr val="tx1"/>
                </a:solidFill>
              </a:defRPr>
            </a:lvl1pPr>
            <a:lvl2pPr marL="270000" indent="0">
              <a:buFontTx/>
              <a:buNone/>
              <a:defRPr/>
            </a:lvl2pPr>
            <a:lvl3pPr marL="540000" indent="0">
              <a:buFontTx/>
              <a:buNone/>
              <a:defRPr/>
            </a:lvl3pPr>
            <a:lvl4pPr>
              <a:buFontTx/>
              <a:buNone/>
              <a:defRPr/>
            </a:lvl4pPr>
            <a:lvl5pPr>
              <a:buFontTx/>
              <a:buNone/>
              <a:defRPr/>
            </a:lvl5pPr>
          </a:lstStyle>
          <a:p>
            <a:pPr lvl="0"/>
            <a:r>
              <a:rPr lang="en-US" dirty="0"/>
              <a:t>Click to edit Title</a:t>
            </a:r>
            <a:endParaRPr lang="en-GB" dirty="0"/>
          </a:p>
        </p:txBody>
      </p:sp>
      <p:sp>
        <p:nvSpPr>
          <p:cNvPr id="4" name="Text Placeholder 21">
            <a:extLst>
              <a:ext uri="{FF2B5EF4-FFF2-40B4-BE49-F238E27FC236}">
                <a16:creationId xmlns:a16="http://schemas.microsoft.com/office/drawing/2014/main" id="{5EC02840-5B04-27D9-08A8-C599C3FF872D}"/>
              </a:ext>
            </a:extLst>
          </p:cNvPr>
          <p:cNvSpPr>
            <a:spLocks noGrp="1"/>
          </p:cNvSpPr>
          <p:nvPr>
            <p:ph type="body" sz="quarter" idx="23" hasCustomPrompt="1"/>
          </p:nvPr>
        </p:nvSpPr>
        <p:spPr>
          <a:xfrm>
            <a:off x="7704431" y="6538912"/>
            <a:ext cx="108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9" name="TextBox 19">
            <a:extLst>
              <a:ext uri="{FF2B5EF4-FFF2-40B4-BE49-F238E27FC236}">
                <a16:creationId xmlns:a16="http://schemas.microsoft.com/office/drawing/2014/main" id="{531BFBA7-225C-EDC0-8EE5-A26500B5B960}"/>
              </a:ext>
            </a:extLst>
          </p:cNvPr>
          <p:cNvSpPr txBox="1"/>
          <p:nvPr userDrawn="1"/>
        </p:nvSpPr>
        <p:spPr>
          <a:xfrm>
            <a:off x="7704431" y="6303742"/>
            <a:ext cx="1080000" cy="179999"/>
          </a:xfrm>
          <a:prstGeom prst="rect">
            <a:avLst/>
          </a:prstGeom>
          <a:noFill/>
        </p:spPr>
        <p:txBody>
          <a:bodyPr wrap="square" lIns="0" tIns="0" rIns="0" bIns="0" rtlCol="0">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pic>
        <p:nvPicPr>
          <p:cNvPr id="2" name="Graphic 4">
            <a:extLst>
              <a:ext uri="{FF2B5EF4-FFF2-40B4-BE49-F238E27FC236}">
                <a16:creationId xmlns:a16="http://schemas.microsoft.com/office/drawing/2014/main" id="{2519D087-ACD0-FFBE-30B5-FE797EA4D5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9568" y="360000"/>
            <a:ext cx="3780000" cy="494697"/>
          </a:xfrm>
          <a:prstGeom prst="rect">
            <a:avLst/>
          </a:prstGeom>
        </p:spPr>
      </p:pic>
      <p:grpSp>
        <p:nvGrpSpPr>
          <p:cNvPr id="8" name="Group 13">
            <a:extLst>
              <a:ext uri="{FF2B5EF4-FFF2-40B4-BE49-F238E27FC236}">
                <a16:creationId xmlns:a16="http://schemas.microsoft.com/office/drawing/2014/main" id="{CA96B1ED-8A6F-D8FD-AF67-1BB5A0B79519}"/>
              </a:ext>
            </a:extLst>
          </p:cNvPr>
          <p:cNvGrpSpPr/>
          <p:nvPr userDrawn="1"/>
        </p:nvGrpSpPr>
        <p:grpSpPr>
          <a:xfrm>
            <a:off x="180000" y="6302379"/>
            <a:ext cx="3906838" cy="360000"/>
            <a:chOff x="503237" y="6302379"/>
            <a:chExt cx="3906838" cy="360000"/>
          </a:xfrm>
        </p:grpSpPr>
        <p:pic>
          <p:nvPicPr>
            <p:cNvPr id="23" name="Graphic 14">
              <a:extLst>
                <a:ext uri="{FF2B5EF4-FFF2-40B4-BE49-F238E27FC236}">
                  <a16:creationId xmlns:a16="http://schemas.microsoft.com/office/drawing/2014/main" id="{1FF78959-0761-59E3-A6A4-D29954E392B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237" y="6302379"/>
              <a:ext cx="309321" cy="360000"/>
            </a:xfrm>
            <a:prstGeom prst="rect">
              <a:avLst/>
            </a:prstGeom>
          </p:spPr>
        </p:pic>
        <p:sp>
          <p:nvSpPr>
            <p:cNvPr id="25" name="TextBox 15">
              <a:extLst>
                <a:ext uri="{FF2B5EF4-FFF2-40B4-BE49-F238E27FC236}">
                  <a16:creationId xmlns:a16="http://schemas.microsoft.com/office/drawing/2014/main" id="{B206EFC3-EFA2-321C-5120-79381B21596F}"/>
                </a:ext>
              </a:extLst>
            </p:cNvPr>
            <p:cNvSpPr txBox="1"/>
            <p:nvPr userDrawn="1"/>
          </p:nvSpPr>
          <p:spPr>
            <a:xfrm>
              <a:off x="1078913" y="6359020"/>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「楽楽販売」担当</a:t>
              </a:r>
            </a:p>
          </p:txBody>
        </p:sp>
        <p:sp>
          <p:nvSpPr>
            <p:cNvPr id="26" name="TextBox 16">
              <a:extLst>
                <a:ext uri="{FF2B5EF4-FFF2-40B4-BE49-F238E27FC236}">
                  <a16:creationId xmlns:a16="http://schemas.microsoft.com/office/drawing/2014/main" id="{5951A482-1C0E-517A-666B-5566A6722FFC}"/>
                </a:ext>
              </a:extLst>
            </p:cNvPr>
            <p:cNvSpPr txBox="1"/>
            <p:nvPr userDrawn="1"/>
          </p:nvSpPr>
          <p:spPr>
            <a:xfrm>
              <a:off x="1078912" y="6495945"/>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サポート受付時間 平日</a:t>
              </a: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9</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30〜17</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00</a:t>
              </a:r>
              <a:endParaRPr lang="en-GB" altLang="ja-JP" sz="700" spc="0" baseline="0" dirty="0">
                <a:solidFill>
                  <a:schemeClr val="tx1"/>
                </a:solidFill>
              </a:endParaRPr>
            </a:p>
          </p:txBody>
        </p:sp>
      </p:grpSp>
      <p:pic>
        <p:nvPicPr>
          <p:cNvPr id="12" name="Graphic 3">
            <a:extLst>
              <a:ext uri="{FF2B5EF4-FFF2-40B4-BE49-F238E27FC236}">
                <a16:creationId xmlns:a16="http://schemas.microsoft.com/office/drawing/2014/main" id="{EBE43E7D-03AC-FB41-DCE3-7D95807457A4}"/>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2536" r="4048"/>
          <a:stretch/>
        </p:blipFill>
        <p:spPr>
          <a:xfrm>
            <a:off x="4707751" y="0"/>
            <a:ext cx="4436249" cy="6129338"/>
          </a:xfrm>
          <a:prstGeom prst="rect">
            <a:avLst/>
          </a:prstGeom>
        </p:spPr>
      </p:pic>
    </p:spTree>
    <p:extLst>
      <p:ext uri="{BB962C8B-B14F-4D97-AF65-F5344CB8AC3E}">
        <p14:creationId xmlns:p14="http://schemas.microsoft.com/office/powerpoint/2010/main" val="2318762655"/>
      </p:ext>
    </p:extLst>
  </p:cSld>
  <p:clrMapOvr>
    <a:masterClrMapping/>
  </p:clrMapOvr>
  <p:extLst>
    <p:ext uri="{DCECCB84-F9BA-43D5-87BE-67443E8EF086}">
      <p15:sldGuideLst xmlns:p15="http://schemas.microsoft.com/office/powerpoint/2012/main">
        <p15:guide id="1" orient="horz" pos="3861"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２">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6FB9B19-D62A-F42C-4813-EA627032FF41}"/>
              </a:ext>
            </a:extLst>
          </p:cNvPr>
          <p:cNvSpPr>
            <a:spLocks noGrp="1"/>
          </p:cNvSpPr>
          <p:nvPr>
            <p:ph type="pic" sz="quarter" idx="19" hasCustomPrompt="1"/>
          </p:nvPr>
        </p:nvSpPr>
        <p:spPr>
          <a:xfrm>
            <a:off x="0" y="0"/>
            <a:ext cx="9144000" cy="6129338"/>
          </a:xfrm>
          <a:solidFill>
            <a:schemeClr val="tx1">
              <a:lumMod val="10000"/>
              <a:lumOff val="90000"/>
            </a:schemeClr>
          </a:solidFill>
        </p:spPr>
        <p:txBody>
          <a:bodyPr tIns="108000"/>
          <a:lstStyle>
            <a:lvl1pPr marL="0" indent="0" algn="ctr">
              <a:lnSpc>
                <a:spcPct val="100000"/>
              </a:lnSpc>
              <a:buNone/>
              <a:defRPr sz="1600"/>
            </a:lvl1pPr>
          </a:lstStyle>
          <a:p>
            <a:r>
              <a:rPr lang="en-US" dirty="0"/>
              <a:t>Click to insert picture</a:t>
            </a:r>
            <a:br>
              <a:rPr lang="en-US" dirty="0"/>
            </a:br>
            <a:r>
              <a:rPr lang="en-US" dirty="0"/>
              <a:t>using the Insert tab</a:t>
            </a:r>
            <a:endParaRPr lang="en-GB" dirty="0"/>
          </a:p>
        </p:txBody>
      </p:sp>
      <p:sp>
        <p:nvSpPr>
          <p:cNvPr id="10" name="Rectangle 9">
            <a:extLst>
              <a:ext uri="{FF2B5EF4-FFF2-40B4-BE49-F238E27FC236}">
                <a16:creationId xmlns:a16="http://schemas.microsoft.com/office/drawing/2014/main" id="{385C741C-00D7-7DC4-DA03-49595C41C898}"/>
              </a:ext>
            </a:extLst>
          </p:cNvPr>
          <p:cNvSpPr/>
          <p:nvPr userDrawn="1"/>
        </p:nvSpPr>
        <p:spPr>
          <a:xfrm>
            <a:off x="0" y="6138000"/>
            <a:ext cx="9144000" cy="7200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975" dirty="0">
              <a:solidFill>
                <a:schemeClr val="bg1"/>
              </a:solidFill>
            </a:endParaRPr>
          </a:p>
        </p:txBody>
      </p:sp>
      <p:sp>
        <p:nvSpPr>
          <p:cNvPr id="21" name="Title 1">
            <a:extLst>
              <a:ext uri="{FF2B5EF4-FFF2-40B4-BE49-F238E27FC236}">
                <a16:creationId xmlns:a16="http://schemas.microsoft.com/office/drawing/2014/main" id="{8FD14E93-0E8B-3C5D-11F9-536941E17F91}"/>
              </a:ext>
            </a:extLst>
          </p:cNvPr>
          <p:cNvSpPr>
            <a:spLocks noGrp="1"/>
          </p:cNvSpPr>
          <p:nvPr>
            <p:ph type="ctrTitle" hasCustomPrompt="1"/>
          </p:nvPr>
        </p:nvSpPr>
        <p:spPr bwMode="white">
          <a:xfrm>
            <a:off x="359569" y="2812279"/>
            <a:ext cx="3996000" cy="2552935"/>
          </a:xfrm>
        </p:spPr>
        <p:txBody>
          <a:bodyPr anchor="t" anchorCtr="0"/>
          <a:lstStyle>
            <a:lvl1pPr algn="l">
              <a:lnSpc>
                <a:spcPct val="100000"/>
              </a:lnSpc>
              <a:defRPr sz="5300">
                <a:solidFill>
                  <a:schemeClr val="tx1"/>
                </a:solidFill>
              </a:defRPr>
            </a:lvl1pPr>
          </a:lstStyle>
          <a:p>
            <a:r>
              <a:rPr lang="en-GB" dirty="0"/>
              <a:t>Headline</a:t>
            </a:r>
          </a:p>
        </p:txBody>
      </p:sp>
      <p:sp>
        <p:nvSpPr>
          <p:cNvPr id="22" name="Text Placeholder 12">
            <a:extLst>
              <a:ext uri="{FF2B5EF4-FFF2-40B4-BE49-F238E27FC236}">
                <a16:creationId xmlns:a16="http://schemas.microsoft.com/office/drawing/2014/main" id="{06B834B3-670B-CB4D-0910-5CFECF16B3E8}"/>
              </a:ext>
            </a:extLst>
          </p:cNvPr>
          <p:cNvSpPr>
            <a:spLocks noGrp="1"/>
          </p:cNvSpPr>
          <p:nvPr>
            <p:ph type="body" sz="quarter" idx="18" hasCustomPrompt="1"/>
          </p:nvPr>
        </p:nvSpPr>
        <p:spPr>
          <a:xfrm>
            <a:off x="359568" y="2470570"/>
            <a:ext cx="3996000" cy="294664"/>
          </a:xfrm>
        </p:spPr>
        <p:txBody>
          <a:bodyPr/>
          <a:lstStyle>
            <a:lvl1pPr marL="0" indent="0">
              <a:buFontTx/>
              <a:buNone/>
              <a:defRPr sz="1600">
                <a:solidFill>
                  <a:schemeClr val="tx1"/>
                </a:solidFill>
              </a:defRPr>
            </a:lvl1pPr>
            <a:lvl2pPr marL="270000" indent="0">
              <a:buFontTx/>
              <a:buNone/>
              <a:defRPr/>
            </a:lvl2pPr>
            <a:lvl3pPr marL="540000" indent="0">
              <a:buFontTx/>
              <a:buNone/>
              <a:defRPr/>
            </a:lvl3pPr>
            <a:lvl4pPr>
              <a:buFontTx/>
              <a:buNone/>
              <a:defRPr/>
            </a:lvl4pPr>
            <a:lvl5pPr>
              <a:buFontTx/>
              <a:buNone/>
              <a:defRPr/>
            </a:lvl5pPr>
          </a:lstStyle>
          <a:p>
            <a:pPr lvl="0"/>
            <a:r>
              <a:rPr lang="en-US" dirty="0"/>
              <a:t>Click to edit Title</a:t>
            </a:r>
            <a:endParaRPr lang="en-GB" dirty="0"/>
          </a:p>
        </p:txBody>
      </p:sp>
      <p:sp>
        <p:nvSpPr>
          <p:cNvPr id="4" name="Text Placeholder 21">
            <a:extLst>
              <a:ext uri="{FF2B5EF4-FFF2-40B4-BE49-F238E27FC236}">
                <a16:creationId xmlns:a16="http://schemas.microsoft.com/office/drawing/2014/main" id="{68448AB7-9E9C-1559-66B7-F65435673935}"/>
              </a:ext>
            </a:extLst>
          </p:cNvPr>
          <p:cNvSpPr>
            <a:spLocks noGrp="1"/>
          </p:cNvSpPr>
          <p:nvPr>
            <p:ph type="body" sz="quarter" idx="23" hasCustomPrompt="1"/>
          </p:nvPr>
        </p:nvSpPr>
        <p:spPr>
          <a:xfrm>
            <a:off x="7704431" y="6538912"/>
            <a:ext cx="108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9" name="TextBox 19">
            <a:extLst>
              <a:ext uri="{FF2B5EF4-FFF2-40B4-BE49-F238E27FC236}">
                <a16:creationId xmlns:a16="http://schemas.microsoft.com/office/drawing/2014/main" id="{4AA68D61-C2A9-3E40-1D0A-45FACB0E8992}"/>
              </a:ext>
            </a:extLst>
          </p:cNvPr>
          <p:cNvSpPr txBox="1"/>
          <p:nvPr userDrawn="1"/>
        </p:nvSpPr>
        <p:spPr>
          <a:xfrm>
            <a:off x="7704431" y="6303742"/>
            <a:ext cx="1080000" cy="179999"/>
          </a:xfrm>
          <a:prstGeom prst="rect">
            <a:avLst/>
          </a:prstGeom>
          <a:noFill/>
        </p:spPr>
        <p:txBody>
          <a:bodyPr wrap="square" lIns="0" tIns="0" rIns="0" bIns="0" rtlCol="0">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sp>
        <p:nvSpPr>
          <p:cNvPr id="3" name="Text Placeholder 7">
            <a:extLst>
              <a:ext uri="{FF2B5EF4-FFF2-40B4-BE49-F238E27FC236}">
                <a16:creationId xmlns:a16="http://schemas.microsoft.com/office/drawing/2014/main" id="{71B656D8-86B9-871C-B629-0433436DC4E9}"/>
              </a:ext>
            </a:extLst>
          </p:cNvPr>
          <p:cNvSpPr>
            <a:spLocks noGrp="1"/>
          </p:cNvSpPr>
          <p:nvPr>
            <p:ph type="body" sz="quarter" idx="21" hasCustomPrompt="1"/>
          </p:nvPr>
        </p:nvSpPr>
        <p:spPr>
          <a:xfrm>
            <a:off x="359568" y="360000"/>
            <a:ext cx="3780000" cy="48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grpSp>
        <p:nvGrpSpPr>
          <p:cNvPr id="8" name="Group 13">
            <a:extLst>
              <a:ext uri="{FF2B5EF4-FFF2-40B4-BE49-F238E27FC236}">
                <a16:creationId xmlns:a16="http://schemas.microsoft.com/office/drawing/2014/main" id="{3A5B7BAA-EE5C-4E94-E5F7-021CC614DD3E}"/>
              </a:ext>
            </a:extLst>
          </p:cNvPr>
          <p:cNvGrpSpPr/>
          <p:nvPr userDrawn="1"/>
        </p:nvGrpSpPr>
        <p:grpSpPr>
          <a:xfrm>
            <a:off x="180000" y="6279121"/>
            <a:ext cx="3916362" cy="391466"/>
            <a:chOff x="503237" y="6279121"/>
            <a:chExt cx="3916362" cy="391466"/>
          </a:xfrm>
        </p:grpSpPr>
        <p:pic>
          <p:nvPicPr>
            <p:cNvPr id="17" name="Graphic 14">
              <a:extLst>
                <a:ext uri="{FF2B5EF4-FFF2-40B4-BE49-F238E27FC236}">
                  <a16:creationId xmlns:a16="http://schemas.microsoft.com/office/drawing/2014/main" id="{FDD4D68B-C0B3-4D4E-CFC9-B4BE0C134AF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237" y="6302379"/>
              <a:ext cx="309321" cy="360000"/>
            </a:xfrm>
            <a:prstGeom prst="rect">
              <a:avLst/>
            </a:prstGeom>
          </p:spPr>
        </p:pic>
        <p:sp>
          <p:nvSpPr>
            <p:cNvPr id="18" name="TextBox 15">
              <a:extLst>
                <a:ext uri="{FF2B5EF4-FFF2-40B4-BE49-F238E27FC236}">
                  <a16:creationId xmlns:a16="http://schemas.microsoft.com/office/drawing/2014/main" id="{636C8417-0EB8-8392-4A3D-AE6F7948622B}"/>
                </a:ext>
              </a:extLst>
            </p:cNvPr>
            <p:cNvSpPr txBox="1"/>
            <p:nvPr userDrawn="1"/>
          </p:nvSpPr>
          <p:spPr>
            <a:xfrm>
              <a:off x="1078913" y="6279121"/>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a:t>
              </a:r>
              <a:r>
                <a:rPr lang="ja-JP" altLang="en-US" sz="700" b="0" i="0" u="none" strike="noStrike" spc="0" baseline="0">
                  <a:solidFill>
                    <a:schemeClr val="tx1"/>
                  </a:solidFill>
                  <a:latin typeface="BIZ UDPGothic" panose="020B0400000000000000" pitchFamily="34" charset="-128"/>
                  <a:ea typeface="BIZ UDPGothic" panose="020B0400000000000000" pitchFamily="34" charset="-128"/>
                </a:rPr>
                <a:t>「楽楽販売」</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担当</a:t>
              </a:r>
            </a:p>
          </p:txBody>
        </p:sp>
        <p:sp>
          <p:nvSpPr>
            <p:cNvPr id="19" name="TextBox 16">
              <a:extLst>
                <a:ext uri="{FF2B5EF4-FFF2-40B4-BE49-F238E27FC236}">
                  <a16:creationId xmlns:a16="http://schemas.microsoft.com/office/drawing/2014/main" id="{4932561F-E683-A9C4-1114-F1219398FC1F}"/>
                </a:ext>
              </a:extLst>
            </p:cNvPr>
            <p:cNvSpPr txBox="1"/>
            <p:nvPr userDrawn="1"/>
          </p:nvSpPr>
          <p:spPr>
            <a:xfrm>
              <a:off x="1078912" y="6416046"/>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サポート受付時間 平日</a:t>
              </a: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9</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30〜17</a:t>
              </a:r>
              <a:r>
                <a:rPr lang="ja-JP" altLang="en-US" sz="7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00</a:t>
              </a:r>
              <a:endParaRPr lang="en-GB" altLang="ja-JP" sz="700" spc="0" baseline="0" dirty="0">
                <a:solidFill>
                  <a:schemeClr val="tx1"/>
                </a:solidFill>
              </a:endParaRPr>
            </a:p>
          </p:txBody>
        </p:sp>
        <p:sp>
          <p:nvSpPr>
            <p:cNvPr id="28" name="TextBox 17">
              <a:extLst>
                <a:ext uri="{FF2B5EF4-FFF2-40B4-BE49-F238E27FC236}">
                  <a16:creationId xmlns:a16="http://schemas.microsoft.com/office/drawing/2014/main" id="{4EE4D6CC-5C33-0E24-0AFF-FB57F8E13F51}"/>
                </a:ext>
              </a:extLst>
            </p:cNvPr>
            <p:cNvSpPr txBox="1"/>
            <p:nvPr userDrawn="1"/>
          </p:nvSpPr>
          <p:spPr>
            <a:xfrm>
              <a:off x="1078912" y="6559117"/>
              <a:ext cx="3340687"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700" b="0" i="0" u="none" strike="noStrike" spc="0" baseline="0" dirty="0">
                  <a:solidFill>
                    <a:schemeClr val="tx1"/>
                  </a:solidFill>
                  <a:latin typeface="BIZ UDPGothic" panose="020B0400000000000000" pitchFamily="34" charset="-128"/>
                  <a:ea typeface="BIZ UDPGothic" panose="020B0400000000000000" pitchFamily="34" charset="-128"/>
                </a:rPr>
                <a:t>mail: rakurakuhanbai@rakus.co.jp</a:t>
              </a:r>
              <a:endParaRPr lang="en-GB" altLang="ja-JP" sz="700" spc="0" baseline="0" dirty="0">
                <a:solidFill>
                  <a:schemeClr val="tx1"/>
                </a:solidFill>
              </a:endParaRPr>
            </a:p>
          </p:txBody>
        </p:sp>
      </p:grpSp>
      <p:sp>
        <p:nvSpPr>
          <p:cNvPr id="6" name="Text Placeholder 7">
            <a:extLst>
              <a:ext uri="{FF2B5EF4-FFF2-40B4-BE49-F238E27FC236}">
                <a16:creationId xmlns:a16="http://schemas.microsoft.com/office/drawing/2014/main" id="{BE2AB8C2-4825-6CAB-F354-A89121962CF9}"/>
              </a:ext>
            </a:extLst>
          </p:cNvPr>
          <p:cNvSpPr>
            <a:spLocks noGrp="1"/>
          </p:cNvSpPr>
          <p:nvPr userDrawn="1">
            <p:ph type="body" sz="quarter" idx="20" hasCustomPrompt="1"/>
          </p:nvPr>
        </p:nvSpPr>
        <p:spPr>
          <a:xfrm>
            <a:off x="3222000" y="-6684"/>
            <a:ext cx="5922000" cy="6138000"/>
          </a:xfr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spTree>
    <p:extLst>
      <p:ext uri="{BB962C8B-B14F-4D97-AF65-F5344CB8AC3E}">
        <p14:creationId xmlns:p14="http://schemas.microsoft.com/office/powerpoint/2010/main" val="1078632026"/>
      </p:ext>
    </p:extLst>
  </p:cSld>
  <p:clrMapOvr>
    <a:masterClrMapping/>
  </p:clrMapOvr>
  <p:extLst>
    <p:ext uri="{DCECCB84-F9BA-43D5-87BE-67443E8EF086}">
      <p15:sldGuideLst xmlns:p15="http://schemas.microsoft.com/office/powerpoint/2012/main">
        <p15:guide id="1" orient="horz" pos="3861"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１">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AC68-24D6-5FF7-BD6E-75EA2B51B44A}"/>
              </a:ext>
            </a:extLst>
          </p:cNvPr>
          <p:cNvSpPr>
            <a:spLocks noGrp="1"/>
          </p:cNvSpPr>
          <p:nvPr>
            <p:ph type="title" hasCustomPrompt="1"/>
          </p:nvPr>
        </p:nvSpPr>
        <p:spPr>
          <a:xfrm>
            <a:off x="359568" y="412497"/>
            <a:ext cx="4860000" cy="793750"/>
          </a:xfrm>
        </p:spPr>
        <p:txBody>
          <a:bodyPr/>
          <a:lstStyle>
            <a:lvl1pPr>
              <a:defRPr>
                <a:solidFill>
                  <a:schemeClr val="tx2"/>
                </a:solidFill>
              </a:defRPr>
            </a:lvl1pPr>
          </a:lstStyle>
          <a:p>
            <a:r>
              <a:rPr lang="en-US" dirty="0" err="1"/>
              <a:t>目次</a:t>
            </a:r>
            <a:endParaRPr lang="en-GB" dirty="0"/>
          </a:p>
        </p:txBody>
      </p:sp>
      <p:sp>
        <p:nvSpPr>
          <p:cNvPr id="6" name="Slide Number Placeholder 5">
            <a:extLst>
              <a:ext uri="{FF2B5EF4-FFF2-40B4-BE49-F238E27FC236}">
                <a16:creationId xmlns:a16="http://schemas.microsoft.com/office/drawing/2014/main" id="{B3C9E476-A5D7-554D-EE38-3D6FF8F8CD43}"/>
              </a:ext>
            </a:extLst>
          </p:cNvPr>
          <p:cNvSpPr>
            <a:spLocks noGrp="1"/>
          </p:cNvSpPr>
          <p:nvPr>
            <p:ph type="sldNum" sz="quarter" idx="12"/>
          </p:nvPr>
        </p:nvSpPr>
        <p:spPr/>
        <p:txBody>
          <a:bodyPr/>
          <a:lstStyle/>
          <a:p>
            <a:fld id="{D8A28372-6A5A-4399-8FC5-CCF396CD4981}" type="slidenum">
              <a:rPr lang="en-GB" smtClean="0"/>
              <a:t>‹#›</a:t>
            </a:fld>
            <a:endParaRPr lang="en-GB"/>
          </a:p>
        </p:txBody>
      </p:sp>
      <p:sp>
        <p:nvSpPr>
          <p:cNvPr id="8" name="Text Placeholder 2">
            <a:extLst>
              <a:ext uri="{FF2B5EF4-FFF2-40B4-BE49-F238E27FC236}">
                <a16:creationId xmlns:a16="http://schemas.microsoft.com/office/drawing/2014/main" id="{DB04CD21-305B-A5B6-8981-ECE00D6D42D7}"/>
              </a:ext>
            </a:extLst>
          </p:cNvPr>
          <p:cNvSpPr>
            <a:spLocks noGrp="1"/>
          </p:cNvSpPr>
          <p:nvPr>
            <p:ph type="body" sz="quarter" idx="13" hasCustomPrompt="1"/>
          </p:nvPr>
        </p:nvSpPr>
        <p:spPr>
          <a:xfrm>
            <a:off x="359568" y="1313104"/>
            <a:ext cx="4860000" cy="4492384"/>
          </a:xfrm>
        </p:spPr>
        <p:txBody>
          <a:bodyPr tIns="54000"/>
          <a:lstStyle>
            <a:lvl1pPr marL="324000" indent="-297000">
              <a:lnSpc>
                <a:spcPct val="100000"/>
              </a:lnSpc>
              <a:spcBef>
                <a:spcPts val="0"/>
              </a:spcBef>
              <a:spcAft>
                <a:spcPts val="1200"/>
              </a:spcAft>
              <a:buClr>
                <a:schemeClr val="tx1"/>
              </a:buClr>
              <a:buSzPct val="100000"/>
              <a:buFont typeface="+mj-lt"/>
              <a:buAutoNum type="arabicPeriod"/>
              <a:defRPr sz="2300" b="1">
                <a:solidFill>
                  <a:schemeClr val="tx1"/>
                </a:solidFill>
              </a:defRPr>
            </a:lvl1pPr>
            <a:lvl2pPr marL="324000" indent="-297000">
              <a:lnSpc>
                <a:spcPct val="100000"/>
              </a:lnSpc>
              <a:spcBef>
                <a:spcPts val="0"/>
              </a:spcBef>
              <a:spcAft>
                <a:spcPts val="1200"/>
              </a:spcAft>
              <a:buClr>
                <a:schemeClr val="tx1"/>
              </a:buClr>
              <a:buSzPct val="100000"/>
              <a:buFont typeface="+mj-lt"/>
              <a:buAutoNum type="arabicPeriod"/>
              <a:defRPr sz="2300" b="1">
                <a:solidFill>
                  <a:schemeClr val="tx1"/>
                </a:solidFill>
              </a:defRPr>
            </a:lvl2pPr>
            <a:lvl3pPr marL="324000" indent="-297000">
              <a:lnSpc>
                <a:spcPct val="100000"/>
              </a:lnSpc>
              <a:spcBef>
                <a:spcPts val="0"/>
              </a:spcBef>
              <a:spcAft>
                <a:spcPts val="1200"/>
              </a:spcAft>
              <a:buClr>
                <a:schemeClr val="tx1"/>
              </a:buClr>
              <a:buSzPct val="100000"/>
              <a:buFont typeface="+mj-lt"/>
              <a:buAutoNum type="arabicPeriod"/>
              <a:defRPr sz="2300" b="1">
                <a:solidFill>
                  <a:schemeClr val="tx1"/>
                </a:solidFill>
              </a:defRPr>
            </a:lvl3pPr>
            <a:lvl4pPr marL="324000" indent="-297000">
              <a:lnSpc>
                <a:spcPct val="100000"/>
              </a:lnSpc>
              <a:spcBef>
                <a:spcPts val="0"/>
              </a:spcBef>
              <a:spcAft>
                <a:spcPts val="1200"/>
              </a:spcAft>
              <a:buClr>
                <a:schemeClr val="tx1"/>
              </a:buClr>
              <a:buFont typeface="+mj-lt"/>
              <a:buAutoNum type="arabicPeriod"/>
              <a:defRPr sz="2300" b="1">
                <a:solidFill>
                  <a:schemeClr val="tx1"/>
                </a:solidFill>
              </a:defRPr>
            </a:lvl4pPr>
            <a:lvl5pPr marL="324000" indent="-297000">
              <a:lnSpc>
                <a:spcPct val="100000"/>
              </a:lnSpc>
              <a:spcBef>
                <a:spcPts val="0"/>
              </a:spcBef>
              <a:spcAft>
                <a:spcPts val="1200"/>
              </a:spcAft>
              <a:buClr>
                <a:schemeClr val="tx1"/>
              </a:buClr>
              <a:buFont typeface="+mj-lt"/>
              <a:buAutoNum type="arabicPeriod"/>
              <a:defRPr sz="2300" b="1">
                <a:solidFill>
                  <a:schemeClr val="tx1"/>
                </a:solidFill>
              </a:defRPr>
            </a:lvl5pPr>
            <a:lvl6pPr marL="324000" indent="-297000">
              <a:lnSpc>
                <a:spcPct val="100000"/>
              </a:lnSpc>
              <a:spcBef>
                <a:spcPts val="0"/>
              </a:spcBef>
              <a:spcAft>
                <a:spcPts val="1200"/>
              </a:spcAft>
              <a:buClr>
                <a:schemeClr val="tx1"/>
              </a:buClr>
              <a:buFont typeface="+mj-lt"/>
              <a:buAutoNum type="arabicPeriod"/>
              <a:defRPr sz="2300" b="1">
                <a:solidFill>
                  <a:schemeClr val="tx1"/>
                </a:solidFill>
              </a:defRPr>
            </a:lvl6pPr>
            <a:lvl7pPr marL="324000" indent="-297000">
              <a:lnSpc>
                <a:spcPct val="100000"/>
              </a:lnSpc>
              <a:spcBef>
                <a:spcPts val="0"/>
              </a:spcBef>
              <a:spcAft>
                <a:spcPts val="1200"/>
              </a:spcAft>
              <a:buClr>
                <a:schemeClr val="tx1"/>
              </a:buClr>
              <a:buFont typeface="+mj-lt"/>
              <a:buAutoNum type="arabicPeriod"/>
              <a:defRPr sz="2300" b="1">
                <a:solidFill>
                  <a:schemeClr val="tx1"/>
                </a:solidFill>
              </a:defRPr>
            </a:lvl7pPr>
            <a:lvl8pPr marL="324000" indent="-297000">
              <a:lnSpc>
                <a:spcPct val="100000"/>
              </a:lnSpc>
              <a:spcBef>
                <a:spcPts val="0"/>
              </a:spcBef>
              <a:spcAft>
                <a:spcPts val="1200"/>
              </a:spcAft>
              <a:buClr>
                <a:schemeClr val="tx1"/>
              </a:buClr>
              <a:buSzPct val="100000"/>
              <a:buFont typeface="+mj-lt"/>
              <a:buAutoNum type="arabicPeriod"/>
              <a:defRPr sz="2300" b="1">
                <a:solidFill>
                  <a:schemeClr val="tx1"/>
                </a:solidFill>
              </a:defRPr>
            </a:lvl8pPr>
            <a:lvl9pPr marL="324000" indent="-297000">
              <a:lnSpc>
                <a:spcPct val="100000"/>
              </a:lnSpc>
              <a:spcBef>
                <a:spcPts val="0"/>
              </a:spcBef>
              <a:spcAft>
                <a:spcPts val="1200"/>
              </a:spcAft>
              <a:buClr>
                <a:schemeClr val="tx1"/>
              </a:buClr>
              <a:buSzPct val="100000"/>
              <a:buFont typeface="+mj-lt"/>
              <a:buAutoNum type="arabicPeriod"/>
              <a:defRPr sz="1725" b="1">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p:txBody>
      </p:sp>
      <p:pic>
        <p:nvPicPr>
          <p:cNvPr id="3" name="Graphic 3">
            <a:extLst>
              <a:ext uri="{FF2B5EF4-FFF2-40B4-BE49-F238E27FC236}">
                <a16:creationId xmlns:a16="http://schemas.microsoft.com/office/drawing/2014/main" id="{7511E2D2-806B-0684-8CB3-C3634FAA99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639159"/>
            <a:ext cx="4572000" cy="6218841"/>
          </a:xfrm>
          <a:prstGeom prst="rect">
            <a:avLst/>
          </a:prstGeom>
        </p:spPr>
      </p:pic>
    </p:spTree>
    <p:extLst>
      <p:ext uri="{BB962C8B-B14F-4D97-AF65-F5344CB8AC3E}">
        <p14:creationId xmlns:p14="http://schemas.microsoft.com/office/powerpoint/2010/main" val="57836468"/>
      </p:ext>
    </p:extLst>
  </p:cSld>
  <p:clrMapOvr>
    <a:masterClrMapping/>
  </p:clrMapOvr>
  <p:extLst>
    <p:ext uri="{DCECCB84-F9BA-43D5-87BE-67443E8EF086}">
      <p15:sldGuideLst xmlns:p15="http://schemas.microsoft.com/office/powerpoint/2012/main">
        <p15:guide id="1" orient="horz" pos="255" userDrawn="1">
          <p15:clr>
            <a:srgbClr val="A4A3A4"/>
          </p15:clr>
        </p15:guide>
        <p15:guide id="2" orient="horz" pos="822" userDrawn="1">
          <p15:clr>
            <a:srgbClr val="A4A3A4"/>
          </p15:clr>
        </p15:guide>
        <p15:guide id="3" orient="horz" pos="867" userDrawn="1">
          <p15:clr>
            <a:srgbClr val="A4A3A4"/>
          </p15:clr>
        </p15:guide>
        <p15:guide id="4" orient="horz" pos="3657"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次２">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AC68-24D6-5FF7-BD6E-75EA2B51B44A}"/>
              </a:ext>
            </a:extLst>
          </p:cNvPr>
          <p:cNvSpPr>
            <a:spLocks noGrp="1"/>
          </p:cNvSpPr>
          <p:nvPr>
            <p:ph type="title" hasCustomPrompt="1"/>
          </p:nvPr>
        </p:nvSpPr>
        <p:spPr>
          <a:xfrm>
            <a:off x="359569" y="412189"/>
            <a:ext cx="4808779" cy="793750"/>
          </a:xfrm>
        </p:spPr>
        <p:txBody>
          <a:bodyPr/>
          <a:lstStyle>
            <a:lvl1pPr>
              <a:defRPr/>
            </a:lvl1pPr>
          </a:lstStyle>
          <a:p>
            <a:r>
              <a:rPr lang="en-US" dirty="0" err="1"/>
              <a:t>目次</a:t>
            </a:r>
            <a:endParaRPr lang="en-GB" dirty="0"/>
          </a:p>
        </p:txBody>
      </p:sp>
      <p:sp>
        <p:nvSpPr>
          <p:cNvPr id="6" name="Slide Number Placeholder 5">
            <a:extLst>
              <a:ext uri="{FF2B5EF4-FFF2-40B4-BE49-F238E27FC236}">
                <a16:creationId xmlns:a16="http://schemas.microsoft.com/office/drawing/2014/main" id="{B3C9E476-A5D7-554D-EE38-3D6FF8F8CD43}"/>
              </a:ext>
            </a:extLst>
          </p:cNvPr>
          <p:cNvSpPr>
            <a:spLocks noGrp="1"/>
          </p:cNvSpPr>
          <p:nvPr>
            <p:ph type="sldNum" sz="quarter" idx="12"/>
          </p:nvPr>
        </p:nvSpPr>
        <p:spPr/>
        <p:txBody>
          <a:bodyPr/>
          <a:lstStyle/>
          <a:p>
            <a:fld id="{D8A28372-6A5A-4399-8FC5-CCF396CD4981}" type="slidenum">
              <a:rPr lang="en-GB" smtClean="0"/>
              <a:t>‹#›</a:t>
            </a:fld>
            <a:endParaRPr lang="en-GB"/>
          </a:p>
        </p:txBody>
      </p:sp>
      <p:sp>
        <p:nvSpPr>
          <p:cNvPr id="8" name="Text Placeholder 2">
            <a:extLst>
              <a:ext uri="{FF2B5EF4-FFF2-40B4-BE49-F238E27FC236}">
                <a16:creationId xmlns:a16="http://schemas.microsoft.com/office/drawing/2014/main" id="{DB04CD21-305B-A5B6-8981-ECE00D6D42D7}"/>
              </a:ext>
            </a:extLst>
          </p:cNvPr>
          <p:cNvSpPr>
            <a:spLocks noGrp="1"/>
          </p:cNvSpPr>
          <p:nvPr>
            <p:ph type="body" sz="quarter" idx="13" hasCustomPrompt="1"/>
          </p:nvPr>
        </p:nvSpPr>
        <p:spPr>
          <a:xfrm>
            <a:off x="359569" y="1313104"/>
            <a:ext cx="8424863" cy="4492384"/>
          </a:xfrm>
        </p:spPr>
        <p:txBody>
          <a:bodyPr tIns="54000" numCol="2" spcCol="360000"/>
          <a:lstStyle>
            <a:lvl1pPr marL="324000" indent="-297000">
              <a:lnSpc>
                <a:spcPct val="100000"/>
              </a:lnSpc>
              <a:spcBef>
                <a:spcPts val="0"/>
              </a:spcBef>
              <a:spcAft>
                <a:spcPts val="1200"/>
              </a:spcAft>
              <a:buClr>
                <a:schemeClr val="tx1"/>
              </a:buClr>
              <a:buSzPct val="100000"/>
              <a:buFont typeface="+mj-lt"/>
              <a:buAutoNum type="arabicPeriod"/>
              <a:defRPr sz="2300" b="1">
                <a:solidFill>
                  <a:schemeClr val="tx1"/>
                </a:solidFill>
              </a:defRPr>
            </a:lvl1pPr>
            <a:lvl2pPr marL="324000" indent="-297000">
              <a:lnSpc>
                <a:spcPct val="100000"/>
              </a:lnSpc>
              <a:spcBef>
                <a:spcPts val="0"/>
              </a:spcBef>
              <a:spcAft>
                <a:spcPts val="1200"/>
              </a:spcAft>
              <a:buClr>
                <a:schemeClr val="tx1"/>
              </a:buClr>
              <a:buSzPct val="100000"/>
              <a:buFont typeface="+mj-lt"/>
              <a:buAutoNum type="arabicPeriod"/>
              <a:defRPr sz="2300" b="1">
                <a:solidFill>
                  <a:schemeClr val="tx1"/>
                </a:solidFill>
              </a:defRPr>
            </a:lvl2pPr>
            <a:lvl3pPr marL="324000" indent="-297000">
              <a:lnSpc>
                <a:spcPct val="100000"/>
              </a:lnSpc>
              <a:spcBef>
                <a:spcPts val="0"/>
              </a:spcBef>
              <a:spcAft>
                <a:spcPts val="1200"/>
              </a:spcAft>
              <a:buClr>
                <a:schemeClr val="tx1"/>
              </a:buClr>
              <a:buSzPct val="100000"/>
              <a:buFont typeface="+mj-lt"/>
              <a:buAutoNum type="arabicPeriod"/>
              <a:defRPr sz="2300" b="1">
                <a:solidFill>
                  <a:schemeClr val="tx1"/>
                </a:solidFill>
              </a:defRPr>
            </a:lvl3pPr>
            <a:lvl4pPr marL="324000" indent="-297000">
              <a:lnSpc>
                <a:spcPct val="100000"/>
              </a:lnSpc>
              <a:spcBef>
                <a:spcPts val="0"/>
              </a:spcBef>
              <a:spcAft>
                <a:spcPts val="1200"/>
              </a:spcAft>
              <a:buClr>
                <a:schemeClr val="tx1"/>
              </a:buClr>
              <a:buFont typeface="+mj-lt"/>
              <a:buAutoNum type="arabicPeriod"/>
              <a:defRPr sz="2300" b="1">
                <a:solidFill>
                  <a:schemeClr val="tx1"/>
                </a:solidFill>
              </a:defRPr>
            </a:lvl4pPr>
            <a:lvl5pPr marL="324000" indent="-297000">
              <a:lnSpc>
                <a:spcPct val="100000"/>
              </a:lnSpc>
              <a:spcBef>
                <a:spcPts val="0"/>
              </a:spcBef>
              <a:spcAft>
                <a:spcPts val="1200"/>
              </a:spcAft>
              <a:buClr>
                <a:schemeClr val="tx1"/>
              </a:buClr>
              <a:buFont typeface="+mj-lt"/>
              <a:buAutoNum type="arabicPeriod"/>
              <a:defRPr sz="2300" b="1">
                <a:solidFill>
                  <a:schemeClr val="tx1"/>
                </a:solidFill>
              </a:defRPr>
            </a:lvl5pPr>
            <a:lvl6pPr marL="324000" indent="-297000">
              <a:lnSpc>
                <a:spcPct val="100000"/>
              </a:lnSpc>
              <a:spcBef>
                <a:spcPts val="0"/>
              </a:spcBef>
              <a:spcAft>
                <a:spcPts val="1200"/>
              </a:spcAft>
              <a:buClr>
                <a:schemeClr val="tx1"/>
              </a:buClr>
              <a:buFont typeface="+mj-lt"/>
              <a:buAutoNum type="arabicPeriod"/>
              <a:defRPr sz="2300" b="1">
                <a:solidFill>
                  <a:schemeClr val="tx1"/>
                </a:solidFill>
              </a:defRPr>
            </a:lvl6pPr>
            <a:lvl7pPr marL="324000" indent="-297000">
              <a:lnSpc>
                <a:spcPct val="100000"/>
              </a:lnSpc>
              <a:spcBef>
                <a:spcPts val="0"/>
              </a:spcBef>
              <a:spcAft>
                <a:spcPts val="1200"/>
              </a:spcAft>
              <a:buClr>
                <a:schemeClr val="tx1"/>
              </a:buClr>
              <a:buFont typeface="+mj-lt"/>
              <a:buAutoNum type="arabicPeriod"/>
              <a:defRPr sz="2300" b="1">
                <a:solidFill>
                  <a:schemeClr val="tx1"/>
                </a:solidFill>
              </a:defRPr>
            </a:lvl7pPr>
            <a:lvl8pPr marL="324000" indent="-297000">
              <a:lnSpc>
                <a:spcPct val="100000"/>
              </a:lnSpc>
              <a:spcBef>
                <a:spcPts val="0"/>
              </a:spcBef>
              <a:spcAft>
                <a:spcPts val="1200"/>
              </a:spcAft>
              <a:buClr>
                <a:schemeClr val="tx1"/>
              </a:buClr>
              <a:buSzPct val="100000"/>
              <a:buFont typeface="+mj-lt"/>
              <a:buAutoNum type="arabicPeriod"/>
              <a:defRPr sz="2300" b="1">
                <a:solidFill>
                  <a:schemeClr val="tx1"/>
                </a:solidFill>
              </a:defRPr>
            </a:lvl8pPr>
            <a:lvl9pPr marL="324000" indent="-297000">
              <a:lnSpc>
                <a:spcPct val="100000"/>
              </a:lnSpc>
              <a:spcBef>
                <a:spcPts val="0"/>
              </a:spcBef>
              <a:spcAft>
                <a:spcPts val="1200"/>
              </a:spcAft>
              <a:buClr>
                <a:schemeClr val="tx1"/>
              </a:buClr>
              <a:buSzPct val="100000"/>
              <a:buFont typeface="+mj-lt"/>
              <a:buAutoNum type="arabicPeriod"/>
              <a:defRPr sz="2300" b="1">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5"/>
            <a:r>
              <a:rPr lang="en-GB" noProof="0" dirty="0"/>
              <a:t>96</a:t>
            </a:r>
          </a:p>
          <a:p>
            <a:pPr lvl="6"/>
            <a:r>
              <a:rPr lang="en-GB" noProof="0" dirty="0"/>
              <a:t>7</a:t>
            </a:r>
          </a:p>
          <a:p>
            <a:pPr lvl="7"/>
            <a:r>
              <a:rPr lang="en-GB" noProof="0" dirty="0"/>
              <a:t>8</a:t>
            </a:r>
          </a:p>
          <a:p>
            <a:pPr lvl="8"/>
            <a:r>
              <a:rPr lang="en-GB" noProof="0" dirty="0"/>
              <a:t>9</a:t>
            </a:r>
          </a:p>
          <a:p>
            <a:pPr lvl="8"/>
            <a:endParaRPr lang="en-GB" noProof="0" dirty="0"/>
          </a:p>
        </p:txBody>
      </p:sp>
    </p:spTree>
    <p:extLst>
      <p:ext uri="{BB962C8B-B14F-4D97-AF65-F5344CB8AC3E}">
        <p14:creationId xmlns:p14="http://schemas.microsoft.com/office/powerpoint/2010/main" val="3666729550"/>
      </p:ext>
    </p:extLst>
  </p:cSld>
  <p:clrMapOvr>
    <a:masterClrMapping/>
  </p:clrMapOvr>
  <p:extLst>
    <p:ext uri="{DCECCB84-F9BA-43D5-87BE-67443E8EF086}">
      <p15:sldGuideLst xmlns:p15="http://schemas.microsoft.com/office/powerpoint/2012/main">
        <p15:guide id="1" orient="horz" pos="255" userDrawn="1">
          <p15:clr>
            <a:srgbClr val="A4A3A4"/>
          </p15:clr>
        </p15:guide>
        <p15:guide id="2" orient="horz" pos="822" userDrawn="1">
          <p15:clr>
            <a:srgbClr val="A4A3A4"/>
          </p15:clr>
        </p15:guide>
        <p15:guide id="3" orient="horz" pos="867" userDrawn="1">
          <p15:clr>
            <a:srgbClr val="A4A3A4"/>
          </p15:clr>
        </p15:guide>
        <p15:guide id="4" orient="horz" pos="3657" userDrawn="1">
          <p15:clr>
            <a:srgbClr val="A4A3A4"/>
          </p15:clr>
        </p15:guide>
        <p15:guide id="5" pos="2795" userDrawn="1">
          <p15:clr>
            <a:srgbClr val="A4A3A4"/>
          </p15:clr>
        </p15:guide>
        <p15:guide id="6" pos="2965"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１コラム">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359568" y="404813"/>
            <a:ext cx="7130891" cy="7920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359568" y="1233488"/>
            <a:ext cx="8424862" cy="5148262"/>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3310896852"/>
      </p:ext>
    </p:extLst>
  </p:cSld>
  <p:clrMapOvr>
    <a:masterClrMapping/>
  </p:clrMapOvr>
  <p:extLst>
    <p:ext uri="{DCECCB84-F9BA-43D5-87BE-67443E8EF086}">
      <p15:sldGuideLst xmlns:p15="http://schemas.microsoft.com/office/powerpoint/2012/main">
        <p15:guide id="1" pos="2795" userDrawn="1">
          <p15:clr>
            <a:srgbClr val="A4A3A4"/>
          </p15:clr>
        </p15:guide>
        <p15:guide id="2" pos="2965" userDrawn="1">
          <p15:clr>
            <a:srgbClr val="A4A3A4"/>
          </p15:clr>
        </p15:guide>
        <p15:guide id="3" orient="horz" pos="4020" userDrawn="1">
          <p15:clr>
            <a:srgbClr val="A4A3A4"/>
          </p15:clr>
        </p15:guide>
        <p15:guide id="4" orient="horz" pos="777" userDrawn="1">
          <p15:clr>
            <a:srgbClr val="A4A3A4"/>
          </p15:clr>
        </p15:guide>
        <p15:guide id="5" orient="horz" pos="255"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２コラム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360363" y="404813"/>
            <a:ext cx="7130891" cy="7920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359569" y="1233488"/>
            <a:ext cx="3924000" cy="5148262"/>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4859337" y="1233488"/>
            <a:ext cx="3925093" cy="5148262"/>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58599632"/>
      </p:ext>
    </p:extLst>
  </p:cSld>
  <p:clrMapOvr>
    <a:masterClrMapping/>
  </p:clrMapOvr>
  <p:extLst>
    <p:ext uri="{DCECCB84-F9BA-43D5-87BE-67443E8EF086}">
      <p15:sldGuideLst xmlns:p15="http://schemas.microsoft.com/office/powerpoint/2012/main">
        <p15:guide id="1" pos="2699" userDrawn="1">
          <p15:clr>
            <a:srgbClr val="A4A3A4"/>
          </p15:clr>
        </p15:guide>
        <p15:guide id="2" pos="3061" userDrawn="1">
          <p15:clr>
            <a:srgbClr val="A4A3A4"/>
          </p15:clr>
        </p15:guide>
        <p15:guide id="3" orient="horz" pos="4020" userDrawn="1">
          <p15:clr>
            <a:srgbClr val="A4A3A4"/>
          </p15:clr>
        </p15:guide>
        <p15:guide id="4" orient="horz" pos="777" userDrawn="1">
          <p15:clr>
            <a:srgbClr val="A4A3A4"/>
          </p15:clr>
        </p15:guide>
        <p15:guide id="5" orient="horz" pos="2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２コラムb">
    <p:spTree>
      <p:nvGrpSpPr>
        <p:cNvPr id="1" name=""/>
        <p:cNvGrpSpPr/>
        <p:nvPr/>
      </p:nvGrpSpPr>
      <p:grpSpPr>
        <a:xfrm>
          <a:off x="0" y="0"/>
          <a:ext cx="0" cy="0"/>
          <a:chOff x="0" y="0"/>
          <a:chExt cx="0" cy="0"/>
        </a:xfrm>
      </p:grpSpPr>
      <p:pic>
        <p:nvPicPr>
          <p:cNvPr id="5" name="Graphic 5">
            <a:extLst>
              <a:ext uri="{FF2B5EF4-FFF2-40B4-BE49-F238E27FC236}">
                <a16:creationId xmlns:a16="http://schemas.microsoft.com/office/drawing/2014/main" id="{F05E29E2-441A-9F0C-219D-C5CB9229E26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02100" y="0"/>
            <a:ext cx="5041900" cy="6858000"/>
          </a:xfrm>
          <a:prstGeom prst="rect">
            <a:avLst/>
          </a:prstGeom>
        </p:spPr>
      </p:pic>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359569" y="404813"/>
            <a:ext cx="7130891" cy="7920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359569" y="1233488"/>
            <a:ext cx="3924000" cy="5148262"/>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4859337" y="1233488"/>
            <a:ext cx="3925093" cy="5148262"/>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2454761218"/>
      </p:ext>
    </p:extLst>
  </p:cSld>
  <p:clrMapOvr>
    <a:masterClrMapping/>
  </p:clrMapOvr>
  <p:extLst>
    <p:ext uri="{DCECCB84-F9BA-43D5-87BE-67443E8EF086}">
      <p15:sldGuideLst xmlns:p15="http://schemas.microsoft.com/office/powerpoint/2012/main">
        <p15:guide id="1" pos="2699" userDrawn="1">
          <p15:clr>
            <a:srgbClr val="A4A3A4"/>
          </p15:clr>
        </p15:guide>
        <p15:guide id="2" pos="3061" userDrawn="1">
          <p15:clr>
            <a:srgbClr val="A4A3A4"/>
          </p15:clr>
        </p15:guide>
        <p15:guide id="3" orient="horz" pos="4020" userDrawn="1">
          <p15:clr>
            <a:srgbClr val="A4A3A4"/>
          </p15:clr>
        </p15:guide>
        <p15:guide id="4" orient="horz" pos="777" userDrawn="1">
          <p15:clr>
            <a:srgbClr val="A4A3A4"/>
          </p15:clr>
        </p15:guide>
        <p15:guide id="5" orient="horz" pos="255"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２コラムc">
    <p:spTree>
      <p:nvGrpSpPr>
        <p:cNvPr id="1" name=""/>
        <p:cNvGrpSpPr/>
        <p:nvPr/>
      </p:nvGrpSpPr>
      <p:grpSpPr>
        <a:xfrm>
          <a:off x="0" y="0"/>
          <a:ext cx="0" cy="0"/>
          <a:chOff x="0" y="0"/>
          <a:chExt cx="0" cy="0"/>
        </a:xfrm>
      </p:grpSpPr>
      <p:pic>
        <p:nvPicPr>
          <p:cNvPr id="5" name="Graphic 5">
            <a:extLst>
              <a:ext uri="{FF2B5EF4-FFF2-40B4-BE49-F238E27FC236}">
                <a16:creationId xmlns:a16="http://schemas.microsoft.com/office/drawing/2014/main" id="{5447145B-0C5B-6146-B868-0A9C239012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02100" y="0"/>
            <a:ext cx="5041900" cy="6858000"/>
          </a:xfrm>
          <a:prstGeom prst="rect">
            <a:avLst/>
          </a:prstGeom>
        </p:spPr>
      </p:pic>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359569" y="404813"/>
            <a:ext cx="7130891" cy="7920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359569" y="1233488"/>
            <a:ext cx="3924000" cy="5148262"/>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4859337" y="1233488"/>
            <a:ext cx="3925093" cy="5148262"/>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3492001361"/>
      </p:ext>
    </p:extLst>
  </p:cSld>
  <p:clrMapOvr>
    <a:masterClrMapping/>
  </p:clrMapOvr>
  <p:extLst>
    <p:ext uri="{DCECCB84-F9BA-43D5-87BE-67443E8EF086}">
      <p15:sldGuideLst xmlns:p15="http://schemas.microsoft.com/office/powerpoint/2012/main">
        <p15:guide id="1" pos="2699" userDrawn="1">
          <p15:clr>
            <a:srgbClr val="A4A3A4"/>
          </p15:clr>
        </p15:guide>
        <p15:guide id="2" pos="3061" userDrawn="1">
          <p15:clr>
            <a:srgbClr val="A4A3A4"/>
          </p15:clr>
        </p15:guide>
        <p15:guide id="3" orient="horz" pos="4020" userDrawn="1">
          <p15:clr>
            <a:srgbClr val="A4A3A4"/>
          </p15:clr>
        </p15:guide>
        <p15:guide id="4" orient="horz" pos="777" userDrawn="1">
          <p15:clr>
            <a:srgbClr val="A4A3A4"/>
          </p15:clr>
        </p15:guide>
        <p15:guide id="5" orient="horz" pos="255"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A2220-834C-31CB-AD11-EE1B9A27A65E}"/>
              </a:ext>
            </a:extLst>
          </p:cNvPr>
          <p:cNvSpPr>
            <a:spLocks noGrp="1"/>
          </p:cNvSpPr>
          <p:nvPr>
            <p:ph type="title"/>
          </p:nvPr>
        </p:nvSpPr>
        <p:spPr>
          <a:xfrm>
            <a:off x="359569" y="360000"/>
            <a:ext cx="7130891" cy="792000"/>
          </a:xfrm>
          <a:prstGeom prst="rect">
            <a:avLst/>
          </a:prstGeom>
        </p:spPr>
        <p:txBody>
          <a:bodyPr vert="horz" lIns="0" tIns="0" rIns="0" bIns="0" rtlCol="0" anchor="t" anchorCtr="0">
            <a:noAutofit/>
          </a:bodyPr>
          <a:lstStyle/>
          <a:p>
            <a:r>
              <a:rPr lang="ja-JP" altLang="en-US"/>
              <a:t>マスター タイトルの書式設定</a:t>
            </a:r>
            <a:endParaRPr lang="en-GB" dirty="0"/>
          </a:p>
        </p:txBody>
      </p:sp>
      <p:sp>
        <p:nvSpPr>
          <p:cNvPr id="3" name="Text Placeholder 2">
            <a:extLst>
              <a:ext uri="{FF2B5EF4-FFF2-40B4-BE49-F238E27FC236}">
                <a16:creationId xmlns:a16="http://schemas.microsoft.com/office/drawing/2014/main" id="{07CB69E6-F0CB-286D-29B7-96C297D88405}"/>
              </a:ext>
            </a:extLst>
          </p:cNvPr>
          <p:cNvSpPr>
            <a:spLocks noGrp="1"/>
          </p:cNvSpPr>
          <p:nvPr>
            <p:ph type="body" idx="1"/>
          </p:nvPr>
        </p:nvSpPr>
        <p:spPr>
          <a:xfrm>
            <a:off x="359569" y="1376363"/>
            <a:ext cx="8424863" cy="4800600"/>
          </a:xfrm>
          <a:prstGeom prst="rect">
            <a:avLst/>
          </a:prstGeom>
        </p:spPr>
        <p:txBody>
          <a:bodyPr vert="horz" lIns="0" tIns="0" rIns="0" bIns="0" rtlCol="0" anchor="t" anchorCtr="0">
            <a:noAutofit/>
          </a:bodyPr>
          <a:lstStyle/>
          <a:p>
            <a:pPr lvl="0"/>
            <a:r>
              <a:rPr lang="en-GB" noProof="0" dirty="0"/>
              <a:t>Level 1 (Mark the text and click TAB for next level, SHIFT+TAB to go back in levels)</a:t>
            </a:r>
          </a:p>
          <a:p>
            <a:pPr lvl="1"/>
            <a:r>
              <a:rPr lang="en-GB" noProof="0" dirty="0"/>
              <a:t>Level 2</a:t>
            </a:r>
          </a:p>
          <a:p>
            <a:pPr lvl="2"/>
            <a:r>
              <a:rPr lang="en-GB" noProof="0" dirty="0"/>
              <a:t>Level 3</a:t>
            </a:r>
          </a:p>
          <a:p>
            <a:pPr lvl="3"/>
            <a:r>
              <a:rPr lang="en-GB" noProof="0" dirty="0"/>
              <a:t>Level 4</a:t>
            </a:r>
          </a:p>
          <a:p>
            <a:pPr lvl="4"/>
            <a:r>
              <a:rPr lang="en-GB" noProof="0" dirty="0"/>
              <a:t>Level 5</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4" name="Date Placeholder 3">
            <a:extLst>
              <a:ext uri="{FF2B5EF4-FFF2-40B4-BE49-F238E27FC236}">
                <a16:creationId xmlns:a16="http://schemas.microsoft.com/office/drawing/2014/main" id="{9E6FB6F0-3FCC-01C1-6126-24C531D0A3A8}"/>
              </a:ext>
            </a:extLst>
          </p:cNvPr>
          <p:cNvSpPr>
            <a:spLocks noGrp="1"/>
          </p:cNvSpPr>
          <p:nvPr>
            <p:ph type="dt" sz="half" idx="2"/>
          </p:nvPr>
        </p:nvSpPr>
        <p:spPr>
          <a:xfrm>
            <a:off x="628650" y="706534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5F9D3BD0-38CF-D766-566B-89E011205841}"/>
              </a:ext>
            </a:extLst>
          </p:cNvPr>
          <p:cNvSpPr>
            <a:spLocks noGrp="1"/>
          </p:cNvSpPr>
          <p:nvPr>
            <p:ph type="ftr" sz="quarter" idx="3"/>
          </p:nvPr>
        </p:nvSpPr>
        <p:spPr>
          <a:xfrm>
            <a:off x="3028950" y="706534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F2C5DA-A488-6930-9335-93F1D0216D04}"/>
              </a:ext>
            </a:extLst>
          </p:cNvPr>
          <p:cNvSpPr>
            <a:spLocks noGrp="1"/>
          </p:cNvSpPr>
          <p:nvPr>
            <p:ph type="sldNum" sz="quarter" idx="4"/>
          </p:nvPr>
        </p:nvSpPr>
        <p:spPr>
          <a:xfrm>
            <a:off x="8125964" y="6510665"/>
            <a:ext cx="658468" cy="161649"/>
          </a:xfrm>
          <a:prstGeom prst="rect">
            <a:avLst/>
          </a:prstGeom>
        </p:spPr>
        <p:txBody>
          <a:bodyPr vert="horz" lIns="0" tIns="0" rIns="0" bIns="0" rtlCol="0" anchor="b" anchorCtr="0"/>
          <a:lstStyle>
            <a:lvl1pPr algn="r">
              <a:defRPr sz="700">
                <a:solidFill>
                  <a:schemeClr val="tx1"/>
                </a:solidFill>
              </a:defRPr>
            </a:lvl1pPr>
          </a:lstStyle>
          <a:p>
            <a:fld id="{D8A28372-6A5A-4399-8FC5-CCF396CD4981}" type="slidenum">
              <a:rPr lang="en-GB" smtClean="0"/>
              <a:pPr/>
              <a:t>‹#›</a:t>
            </a:fld>
            <a:endParaRPr lang="en-GB" dirty="0"/>
          </a:p>
        </p:txBody>
      </p:sp>
      <p:sp>
        <p:nvSpPr>
          <p:cNvPr id="7" name="Logo name">
            <a:extLst>
              <a:ext uri="{FF2B5EF4-FFF2-40B4-BE49-F238E27FC236}">
                <a16:creationId xmlns:a16="http://schemas.microsoft.com/office/drawing/2014/main" id="{122119FB-BFB9-C986-FBDE-DE8CB945732B}"/>
              </a:ext>
            </a:extLst>
          </p:cNvPr>
          <p:cNvSpPr txBox="1"/>
          <p:nvPr userDrawn="1"/>
        </p:nvSpPr>
        <p:spPr>
          <a:xfrm>
            <a:off x="377427" y="6486525"/>
            <a:ext cx="1948135" cy="185788"/>
          </a:xfrm>
          <a:prstGeom prst="rect">
            <a:avLst/>
          </a:prstGeom>
          <a:noFill/>
        </p:spPr>
        <p:txBody>
          <a:bodyPr wrap="square" lIns="0" tIns="0" rIns="0" bIns="0" rtlCol="0" anchor="b" anchorCtr="0">
            <a:noAutofit/>
          </a:bodyPr>
          <a:lstStyle/>
          <a:p>
            <a:r>
              <a:rPr lang="en-US" sz="600" dirty="0">
                <a:solidFill>
                  <a:schemeClr val="tx1"/>
                </a:solidFill>
              </a:rPr>
              <a:t>©️ RAKUS Co., Ltd. All Rights Reserved.</a:t>
            </a:r>
            <a:endParaRPr lang="en-GB" sz="600" dirty="0">
              <a:solidFill>
                <a:schemeClr val="tx1"/>
              </a:solidFill>
            </a:endParaRPr>
          </a:p>
        </p:txBody>
      </p:sp>
      <p:pic>
        <p:nvPicPr>
          <p:cNvPr id="8" name="Graphic 12">
            <a:extLst>
              <a:ext uri="{FF2B5EF4-FFF2-40B4-BE49-F238E27FC236}">
                <a16:creationId xmlns:a16="http://schemas.microsoft.com/office/drawing/2014/main" id="{AA9C5979-29CF-A77D-18E5-EDB80EFDC922}"/>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7430831" y="360000"/>
            <a:ext cx="1353600" cy="421403"/>
          </a:xfrm>
          <a:prstGeom prst="rect">
            <a:avLst/>
          </a:prstGeom>
        </p:spPr>
      </p:pic>
    </p:spTree>
    <p:extLst>
      <p:ext uri="{BB962C8B-B14F-4D97-AF65-F5344CB8AC3E}">
        <p14:creationId xmlns:p14="http://schemas.microsoft.com/office/powerpoint/2010/main" val="17233627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3" r:id="rId4"/>
    <p:sldLayoutId id="2147483675" r:id="rId5"/>
    <p:sldLayoutId id="2147483652" r:id="rId6"/>
    <p:sldLayoutId id="2147483664" r:id="rId7"/>
    <p:sldLayoutId id="2147483665" r:id="rId8"/>
  </p:sldLayoutIdLst>
  <p:hf sldNum="0" hdr="0" ftr="0" dt="0"/>
  <p:txStyles>
    <p:titleStyle>
      <a:lvl1pPr algn="l" defTabSz="685800" rtl="0" eaLnBrk="1" latinLnBrk="0" hangingPunct="1">
        <a:lnSpc>
          <a:spcPct val="90000"/>
        </a:lnSpc>
        <a:spcBef>
          <a:spcPct val="0"/>
        </a:spcBef>
        <a:buNone/>
        <a:defRPr kumimoji="1" sz="2300" b="1" kern="1200">
          <a:solidFill>
            <a:schemeClr val="tx2"/>
          </a:solidFill>
          <a:latin typeface="+mj-lt"/>
          <a:ea typeface="+mj-ea"/>
          <a:cs typeface="+mj-cs"/>
        </a:defRPr>
      </a:lvl1pPr>
    </p:titleStyle>
    <p:body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27" userDrawn="1">
          <p15:clr>
            <a:srgbClr val="A4A3A4"/>
          </p15:clr>
        </p15:guide>
        <p15:guide id="3" pos="5534"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C2E4B4-9BB3-F9BF-61CD-CB706CC30DD1}"/>
              </a:ext>
            </a:extLst>
          </p:cNvPr>
          <p:cNvSpPr>
            <a:spLocks noGrp="1"/>
          </p:cNvSpPr>
          <p:nvPr>
            <p:ph type="ctrTitle"/>
          </p:nvPr>
        </p:nvSpPr>
        <p:spPr/>
        <p:txBody>
          <a:bodyPr>
            <a:normAutofit/>
          </a:bodyPr>
          <a:lstStyle/>
          <a:p>
            <a:r>
              <a:rPr kumimoji="1" lang="ja-JP" altLang="en-US" sz="4800" dirty="0"/>
              <a:t>利用説明会</a:t>
            </a:r>
            <a:br>
              <a:rPr kumimoji="1" lang="en-US" altLang="ja-JP" sz="4800" dirty="0"/>
            </a:br>
            <a:r>
              <a:rPr kumimoji="1" lang="ja-JP" altLang="en-US" sz="4800" dirty="0"/>
              <a:t>（サンプル版）</a:t>
            </a:r>
          </a:p>
        </p:txBody>
      </p:sp>
      <p:sp>
        <p:nvSpPr>
          <p:cNvPr id="5" name="テキスト プレースホルダー 3">
            <a:extLst>
              <a:ext uri="{FF2B5EF4-FFF2-40B4-BE49-F238E27FC236}">
                <a16:creationId xmlns:a16="http://schemas.microsoft.com/office/drawing/2014/main" id="{B4C83AD0-525D-CE5A-5C13-31BE35A7E0C6}"/>
              </a:ext>
            </a:extLst>
          </p:cNvPr>
          <p:cNvSpPr txBox="1">
            <a:spLocks/>
          </p:cNvSpPr>
          <p:nvPr/>
        </p:nvSpPr>
        <p:spPr>
          <a:xfrm>
            <a:off x="7705196" y="6520982"/>
            <a:ext cx="1080000" cy="180000"/>
          </a:xfrm>
          <a:prstGeom prst="rect">
            <a:avLst/>
          </a:prstGeom>
        </p:spPr>
        <p:txBody>
          <a:bodyPr vert="horz" lIns="0" tIns="0" rIns="0" bIns="0" rtlCol="0" anchor="t" anchorCtr="0">
            <a:noAutofit/>
          </a:bodyPr>
          <a:lstStyle>
            <a:lvl1pPr marL="0" indent="0" algn="r" defTabSz="685800" rtl="0" eaLnBrk="1" latinLnBrk="0" hangingPunct="1">
              <a:lnSpc>
                <a:spcPct val="135000"/>
              </a:lnSpc>
              <a:spcBef>
                <a:spcPts val="0"/>
              </a:spcBef>
              <a:buFontTx/>
              <a:buNone/>
              <a:defRPr kumimoji="1" sz="800" b="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en-US" altLang="ja-JP" dirty="0"/>
              <a:t>2026/</a:t>
            </a:r>
            <a:r>
              <a:rPr lang="ja-JP" altLang="en-US" dirty="0"/>
              <a:t>●</a:t>
            </a:r>
            <a:r>
              <a:rPr lang="en-US" altLang="ja-JP" dirty="0"/>
              <a:t>/</a:t>
            </a:r>
            <a:r>
              <a:rPr lang="ja-JP" altLang="en-US" dirty="0"/>
              <a:t>●</a:t>
            </a:r>
          </a:p>
        </p:txBody>
      </p:sp>
    </p:spTree>
    <p:extLst>
      <p:ext uri="{BB962C8B-B14F-4D97-AF65-F5344CB8AC3E}">
        <p14:creationId xmlns:p14="http://schemas.microsoft.com/office/powerpoint/2010/main" val="1354394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C2E4B4-9BB3-F9BF-61CD-CB706CC30DD1}"/>
              </a:ext>
            </a:extLst>
          </p:cNvPr>
          <p:cNvSpPr>
            <a:spLocks noGrp="1"/>
          </p:cNvSpPr>
          <p:nvPr>
            <p:ph type="ctrTitle"/>
          </p:nvPr>
        </p:nvSpPr>
        <p:spPr/>
        <p:txBody>
          <a:bodyPr>
            <a:normAutofit/>
          </a:bodyPr>
          <a:lstStyle/>
          <a:p>
            <a:r>
              <a:rPr kumimoji="1" lang="ja-JP" altLang="en-US" sz="4800" dirty="0"/>
              <a:t>利用説明会</a:t>
            </a:r>
            <a:br>
              <a:rPr kumimoji="1" lang="en-US" altLang="ja-JP" sz="4800" dirty="0"/>
            </a:br>
            <a:r>
              <a:rPr kumimoji="1" lang="ja-JP" altLang="en-US" sz="4800" dirty="0"/>
              <a:t>（テンプレート）</a:t>
            </a:r>
          </a:p>
        </p:txBody>
      </p:sp>
      <p:sp>
        <p:nvSpPr>
          <p:cNvPr id="5" name="テキスト プレースホルダー 3">
            <a:extLst>
              <a:ext uri="{FF2B5EF4-FFF2-40B4-BE49-F238E27FC236}">
                <a16:creationId xmlns:a16="http://schemas.microsoft.com/office/drawing/2014/main" id="{D4E85AD4-24E1-2DA4-DB16-30F661C87EB4}"/>
              </a:ext>
            </a:extLst>
          </p:cNvPr>
          <p:cNvSpPr txBox="1">
            <a:spLocks/>
          </p:cNvSpPr>
          <p:nvPr/>
        </p:nvSpPr>
        <p:spPr>
          <a:xfrm>
            <a:off x="7705196" y="6520982"/>
            <a:ext cx="1080000" cy="180000"/>
          </a:xfrm>
          <a:prstGeom prst="rect">
            <a:avLst/>
          </a:prstGeom>
        </p:spPr>
        <p:txBody>
          <a:bodyPr vert="horz" lIns="0" tIns="0" rIns="0" bIns="0" rtlCol="0" anchor="t" anchorCtr="0">
            <a:noAutofit/>
          </a:bodyPr>
          <a:lstStyle>
            <a:lvl1pPr marL="0" indent="0" algn="r" defTabSz="685800" rtl="0" eaLnBrk="1" latinLnBrk="0" hangingPunct="1">
              <a:lnSpc>
                <a:spcPct val="135000"/>
              </a:lnSpc>
              <a:spcBef>
                <a:spcPts val="0"/>
              </a:spcBef>
              <a:buFontTx/>
              <a:buNone/>
              <a:defRPr kumimoji="1" sz="800" b="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en-US" altLang="ja-JP" dirty="0"/>
              <a:t>2024/</a:t>
            </a:r>
            <a:r>
              <a:rPr lang="ja-JP" altLang="en-US" dirty="0"/>
              <a:t>●</a:t>
            </a:r>
            <a:r>
              <a:rPr lang="en-US" altLang="ja-JP" dirty="0"/>
              <a:t>/</a:t>
            </a:r>
            <a:r>
              <a:rPr lang="ja-JP" altLang="en-US" dirty="0"/>
              <a:t>●</a:t>
            </a:r>
          </a:p>
        </p:txBody>
      </p:sp>
    </p:spTree>
    <p:extLst>
      <p:ext uri="{BB962C8B-B14F-4D97-AF65-F5344CB8AC3E}">
        <p14:creationId xmlns:p14="http://schemas.microsoft.com/office/powerpoint/2010/main" val="1209849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176828-C27D-5D31-4C2A-F0F18E70F9A0}"/>
              </a:ext>
            </a:extLst>
          </p:cNvPr>
          <p:cNvSpPr>
            <a:spLocks noGrp="1"/>
          </p:cNvSpPr>
          <p:nvPr>
            <p:ph type="title"/>
          </p:nvPr>
        </p:nvSpPr>
        <p:spPr/>
        <p:txBody>
          <a:bodyPr/>
          <a:lstStyle/>
          <a:p>
            <a:r>
              <a:rPr kumimoji="1" lang="ja-JP" altLang="en-US" dirty="0"/>
              <a:t>目次</a:t>
            </a:r>
          </a:p>
        </p:txBody>
      </p:sp>
      <p:sp>
        <p:nvSpPr>
          <p:cNvPr id="6" name="テキスト プレースホルダー 5">
            <a:extLst>
              <a:ext uri="{FF2B5EF4-FFF2-40B4-BE49-F238E27FC236}">
                <a16:creationId xmlns:a16="http://schemas.microsoft.com/office/drawing/2014/main" id="{BE6AB71D-15A9-FCB8-F2A6-0E06B4365472}"/>
              </a:ext>
            </a:extLst>
          </p:cNvPr>
          <p:cNvSpPr>
            <a:spLocks noGrp="1"/>
          </p:cNvSpPr>
          <p:nvPr>
            <p:ph type="body" sz="quarter" idx="13"/>
          </p:nvPr>
        </p:nvSpPr>
        <p:spPr>
          <a:xfrm>
            <a:off x="359568" y="1313104"/>
            <a:ext cx="4860000" cy="4492384"/>
          </a:xfrm>
        </p:spPr>
        <p:txBody>
          <a:bodyPr/>
          <a:lstStyle/>
          <a:p>
            <a:r>
              <a:rPr lang="ja-JP" altLang="en-US" dirty="0"/>
              <a:t>導入目的</a:t>
            </a:r>
            <a:endParaRPr lang="en-US" altLang="ja-JP" dirty="0"/>
          </a:p>
          <a:p>
            <a:r>
              <a:rPr lang="ja-JP" altLang="en-US" dirty="0"/>
              <a:t>利用の流れ</a:t>
            </a:r>
            <a:endParaRPr lang="en-US" altLang="ja-JP" dirty="0"/>
          </a:p>
          <a:p>
            <a:r>
              <a:rPr lang="ja-JP" altLang="en-US" dirty="0"/>
              <a:t>操作方法</a:t>
            </a:r>
            <a:endParaRPr lang="en-US" altLang="ja-JP" dirty="0"/>
          </a:p>
          <a:p>
            <a:r>
              <a:rPr lang="ja-JP" altLang="en-US" dirty="0"/>
              <a:t>利用までのスケジュール</a:t>
            </a:r>
            <a:endParaRPr lang="en-US" altLang="ja-JP" dirty="0"/>
          </a:p>
          <a:p>
            <a:r>
              <a:rPr lang="ja-JP" altLang="en-US" dirty="0"/>
              <a:t>問い合わせ先</a:t>
            </a:r>
          </a:p>
        </p:txBody>
      </p:sp>
    </p:spTree>
    <p:extLst>
      <p:ext uri="{BB962C8B-B14F-4D97-AF65-F5344CB8AC3E}">
        <p14:creationId xmlns:p14="http://schemas.microsoft.com/office/powerpoint/2010/main" val="1580453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7437C9-E0D0-6EC8-DE16-6EF2509269B8}"/>
              </a:ext>
            </a:extLst>
          </p:cNvPr>
          <p:cNvSpPr>
            <a:spLocks noGrp="1"/>
          </p:cNvSpPr>
          <p:nvPr>
            <p:ph type="title"/>
          </p:nvPr>
        </p:nvSpPr>
        <p:spPr/>
        <p:txBody>
          <a:bodyPr/>
          <a:lstStyle/>
          <a:p>
            <a:r>
              <a:rPr kumimoji="1" lang="en-US" altLang="ja-JP" dirty="0">
                <a:latin typeface="+mn-lt"/>
                <a:ea typeface="BIZ UDPゴシック" panose="020B0400000000000000" pitchFamily="50" charset="-128"/>
              </a:rPr>
              <a:t>1</a:t>
            </a:r>
            <a:r>
              <a:rPr kumimoji="1" lang="ja-JP" altLang="en-US" dirty="0">
                <a:latin typeface="+mn-lt"/>
                <a:ea typeface="BIZ UDPゴシック" panose="020B0400000000000000" pitchFamily="50" charset="-128"/>
              </a:rPr>
              <a:t>．導入目的</a:t>
            </a:r>
          </a:p>
        </p:txBody>
      </p:sp>
      <p:sp>
        <p:nvSpPr>
          <p:cNvPr id="3" name="コンテンツ プレースホルダー 2">
            <a:extLst>
              <a:ext uri="{FF2B5EF4-FFF2-40B4-BE49-F238E27FC236}">
                <a16:creationId xmlns:a16="http://schemas.microsoft.com/office/drawing/2014/main" id="{E47CD077-1B46-3B73-FB3D-4AE97D5D687F}"/>
              </a:ext>
            </a:extLst>
          </p:cNvPr>
          <p:cNvSpPr>
            <a:spLocks noGrp="1"/>
          </p:cNvSpPr>
          <p:nvPr>
            <p:ph sz="half" idx="1"/>
          </p:nvPr>
        </p:nvSpPr>
        <p:spPr>
          <a:xfrm>
            <a:off x="359569" y="1250262"/>
            <a:ext cx="3924000" cy="5148262"/>
          </a:xfrm>
          <a:solidFill>
            <a:srgbClr val="F6F6F6"/>
          </a:solidFill>
        </p:spPr>
        <p:txBody>
          <a:bodyPr/>
          <a:lstStyle/>
          <a:p>
            <a:pPr lvl="4" algn="ctr"/>
            <a:endParaRPr lang="en-US" altLang="ja-JP" sz="1800" b="1" dirty="0">
              <a:solidFill>
                <a:srgbClr val="464646"/>
              </a:solidFill>
              <a:effectLst/>
              <a:ea typeface="BIZ UDPゴシック" panose="020B0400000000000000" pitchFamily="50" charset="-128"/>
            </a:endParaRPr>
          </a:p>
          <a:p>
            <a:pPr lvl="4" algn="ctr"/>
            <a:r>
              <a:rPr lang="ja-JP" altLang="en-US" sz="1800" b="1" dirty="0">
                <a:solidFill>
                  <a:srgbClr val="464646"/>
                </a:solidFill>
                <a:effectLst/>
                <a:ea typeface="BIZ UDPゴシック" panose="020B0400000000000000" pitchFamily="50" charset="-128"/>
              </a:rPr>
              <a:t>導入前の課題</a:t>
            </a:r>
          </a:p>
          <a:p>
            <a:pPr marL="0" indent="0">
              <a:buNone/>
            </a:pPr>
            <a:endParaRPr lang="en-US" altLang="ja-JP" dirty="0">
              <a:solidFill>
                <a:srgbClr val="464646"/>
              </a:solidFill>
              <a:effectLst/>
              <a:ea typeface="BIZ UDPゴシック" panose="020B0400000000000000" pitchFamily="50" charset="-128"/>
            </a:endParaRPr>
          </a:p>
          <a:p>
            <a:pPr marL="0" indent="0">
              <a:buNone/>
            </a:pPr>
            <a:r>
              <a:rPr lang="ja-JP" altLang="en-US" sz="1600" dirty="0">
                <a:solidFill>
                  <a:srgbClr val="464646"/>
                </a:solidFill>
                <a:effectLst/>
                <a:ea typeface="BIZ UDPゴシック" panose="020B0400000000000000" pitchFamily="50" charset="-128"/>
              </a:rPr>
              <a:t>　</a:t>
            </a:r>
            <a:endParaRPr lang="en-US" altLang="ja-JP" sz="1600" dirty="0">
              <a:solidFill>
                <a:srgbClr val="464646"/>
              </a:solidFill>
              <a:effectLst/>
              <a:ea typeface="BIZ UDPゴシック" panose="020B0400000000000000" pitchFamily="50" charset="-128"/>
            </a:endParaRPr>
          </a:p>
        </p:txBody>
      </p:sp>
      <p:sp>
        <p:nvSpPr>
          <p:cNvPr id="4" name="コンテンツ プレースホルダー 3">
            <a:extLst>
              <a:ext uri="{FF2B5EF4-FFF2-40B4-BE49-F238E27FC236}">
                <a16:creationId xmlns:a16="http://schemas.microsoft.com/office/drawing/2014/main" id="{C5BB71E2-A637-6CBC-2672-DDDBCB4C3FBF}"/>
              </a:ext>
            </a:extLst>
          </p:cNvPr>
          <p:cNvSpPr>
            <a:spLocks noGrp="1"/>
          </p:cNvSpPr>
          <p:nvPr>
            <p:ph sz="half" idx="2"/>
          </p:nvPr>
        </p:nvSpPr>
        <p:spPr>
          <a:xfrm>
            <a:off x="4859337" y="1250262"/>
            <a:ext cx="3925093" cy="5148262"/>
          </a:xfrm>
          <a:solidFill>
            <a:srgbClr val="FFF6F5"/>
          </a:solidFill>
          <a:ln>
            <a:noFill/>
          </a:ln>
        </p:spPr>
        <p:txBody>
          <a:bodyPr/>
          <a:lstStyle/>
          <a:p>
            <a:pPr lvl="4" algn="ctr"/>
            <a:endParaRPr lang="en-US" altLang="ja-JP" sz="1800" b="1" dirty="0">
              <a:solidFill>
                <a:schemeClr val="tx2"/>
              </a:solidFill>
              <a:effectLst/>
              <a:ea typeface="BIZ UDPゴシック" panose="020B0400000000000000" pitchFamily="50" charset="-128"/>
            </a:endParaRPr>
          </a:p>
          <a:p>
            <a:pPr lvl="4" algn="ctr"/>
            <a:r>
              <a:rPr lang="ja-JP" altLang="en-US" sz="1800" b="1" dirty="0">
                <a:solidFill>
                  <a:schemeClr val="tx2"/>
                </a:solidFill>
                <a:effectLst/>
                <a:ea typeface="BIZ UDPゴシック" panose="020B0400000000000000" pitchFamily="50" charset="-128"/>
              </a:rPr>
              <a:t>「楽楽販売」で解決！</a:t>
            </a:r>
            <a:endParaRPr lang="en-US" altLang="ja-JP" dirty="0">
              <a:solidFill>
                <a:srgbClr val="323232"/>
              </a:solidFill>
              <a:effectLst/>
              <a:ea typeface="BIZ UDPゴシック" panose="020B0400000000000000" pitchFamily="50" charset="-128"/>
            </a:endParaRPr>
          </a:p>
          <a:p>
            <a:pPr marL="0" indent="0">
              <a:buNone/>
            </a:pPr>
            <a:endParaRPr lang="en-US" altLang="ja-JP" dirty="0">
              <a:solidFill>
                <a:srgbClr val="323232"/>
              </a:solidFill>
              <a:effectLst/>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66A1E956-7B5F-0979-E267-FC414C7BAE2B}"/>
              </a:ext>
            </a:extLst>
          </p:cNvPr>
          <p:cNvSpPr>
            <a:spLocks noGrp="1"/>
          </p:cNvSpPr>
          <p:nvPr>
            <p:ph type="sldNum" sz="quarter" idx="12"/>
          </p:nvPr>
        </p:nvSpPr>
        <p:spPr/>
        <p:txBody>
          <a:bodyPr/>
          <a:lstStyle/>
          <a:p>
            <a:fld id="{D8A28372-6A5A-4399-8FC5-CCF396CD4981}" type="slidenum">
              <a:rPr lang="en-GB" smtClean="0"/>
              <a:t>12</a:t>
            </a:fld>
            <a:endParaRPr lang="en-GB" dirty="0"/>
          </a:p>
        </p:txBody>
      </p:sp>
    </p:spTree>
    <p:extLst>
      <p:ext uri="{BB962C8B-B14F-4D97-AF65-F5344CB8AC3E}">
        <p14:creationId xmlns:p14="http://schemas.microsoft.com/office/powerpoint/2010/main" val="1900847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p:txBody>
          <a:bodyPr/>
          <a:lstStyle/>
          <a:p>
            <a:pPr>
              <a:lnSpc>
                <a:spcPct val="120000"/>
              </a:lnSpc>
            </a:pPr>
            <a:r>
              <a:rPr kumimoji="1" lang="en-US" altLang="ja-JP" dirty="0"/>
              <a:t>2</a:t>
            </a:r>
            <a:r>
              <a:rPr kumimoji="1" lang="ja-JP" altLang="en-US" dirty="0"/>
              <a:t>．利用の流れ</a:t>
            </a:r>
          </a:p>
        </p:txBody>
      </p:sp>
      <p:sp>
        <p:nvSpPr>
          <p:cNvPr id="3" name="コンテンツ プレースホルダー 2">
            <a:extLst>
              <a:ext uri="{FF2B5EF4-FFF2-40B4-BE49-F238E27FC236}">
                <a16:creationId xmlns:a16="http://schemas.microsoft.com/office/drawing/2014/main" id="{807CB6B6-6796-18B0-288B-74989550FFAE}"/>
              </a:ext>
            </a:extLst>
          </p:cNvPr>
          <p:cNvSpPr>
            <a:spLocks noGrp="1"/>
          </p:cNvSpPr>
          <p:nvPr>
            <p:ph sz="half" idx="1"/>
          </p:nvPr>
        </p:nvSpPr>
        <p:spPr>
          <a:xfrm>
            <a:off x="359568" y="1249753"/>
            <a:ext cx="8424862" cy="355228"/>
          </a:xfrm>
        </p:spPr>
        <p:txBody>
          <a:bodyPr/>
          <a:lstStyle/>
          <a:p>
            <a:pPr lvl="3" indent="-360000"/>
            <a:r>
              <a:rPr kumimoji="1" lang="ja-JP" altLang="en-US" sz="1800" dirty="0"/>
              <a:t>① ログイン</a:t>
            </a:r>
            <a:endParaRPr kumimoji="1" lang="en-US" altLang="ja-JP" dirty="0"/>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fld id="{D8A28372-6A5A-4399-8FC5-CCF396CD4981}" type="slidenum">
              <a:rPr lang="en-GB" smtClean="0"/>
              <a:t>13</a:t>
            </a:fld>
            <a:endParaRPr lang="en-GB"/>
          </a:p>
        </p:txBody>
      </p:sp>
      <p:sp>
        <p:nvSpPr>
          <p:cNvPr id="15" name="コンテンツ プレースホルダー 2">
            <a:extLst>
              <a:ext uri="{FF2B5EF4-FFF2-40B4-BE49-F238E27FC236}">
                <a16:creationId xmlns:a16="http://schemas.microsoft.com/office/drawing/2014/main" id="{3E587F86-2317-CC71-F0F4-92674FD9FF0B}"/>
              </a:ext>
            </a:extLst>
          </p:cNvPr>
          <p:cNvSpPr txBox="1">
            <a:spLocks/>
          </p:cNvSpPr>
          <p:nvPr/>
        </p:nvSpPr>
        <p:spPr>
          <a:xfrm>
            <a:off x="359568" y="1604981"/>
            <a:ext cx="8424862" cy="841610"/>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r>
              <a:rPr lang="ja-JP" altLang="en-US" sz="1400" dirty="0">
                <a:solidFill>
                  <a:srgbClr val="464646"/>
                </a:solidFill>
              </a:rPr>
              <a:t>まずは「楽楽販売」にログインしてみましょう！</a:t>
            </a:r>
          </a:p>
          <a:p>
            <a:pPr lvl="4" indent="-360000"/>
            <a:r>
              <a:rPr lang="ja-JP" altLang="en-US" sz="1400" dirty="0">
                <a:solidFill>
                  <a:srgbClr val="464646"/>
                </a:solidFill>
              </a:rPr>
              <a:t>「楽楽販売」の</a:t>
            </a:r>
            <a:r>
              <a:rPr lang="en-US" altLang="ja-JP" sz="1400" dirty="0">
                <a:solidFill>
                  <a:srgbClr val="464646"/>
                </a:solidFill>
              </a:rPr>
              <a:t>URL</a:t>
            </a:r>
            <a:r>
              <a:rPr lang="ja-JP" altLang="en-US" sz="1400" dirty="0">
                <a:solidFill>
                  <a:srgbClr val="464646"/>
                </a:solidFill>
              </a:rPr>
              <a:t>にアクセスし、</a:t>
            </a:r>
            <a:r>
              <a:rPr lang="en-US" altLang="ja-JP" sz="1400" dirty="0">
                <a:solidFill>
                  <a:srgbClr val="464646"/>
                </a:solidFill>
              </a:rPr>
              <a:t>ID</a:t>
            </a:r>
            <a:r>
              <a:rPr lang="ja-JP" altLang="en-US" sz="1400" dirty="0">
                <a:solidFill>
                  <a:srgbClr val="464646"/>
                </a:solidFill>
              </a:rPr>
              <a:t>・パスワードを入力してください。</a:t>
            </a:r>
          </a:p>
        </p:txBody>
      </p:sp>
      <p:sp>
        <p:nvSpPr>
          <p:cNvPr id="13" name="コンテンツ プレースホルダー 2">
            <a:extLst>
              <a:ext uri="{FF2B5EF4-FFF2-40B4-BE49-F238E27FC236}">
                <a16:creationId xmlns:a16="http://schemas.microsoft.com/office/drawing/2014/main" id="{1153F2E2-D8C4-A4BC-92DB-02251B63CEBF}"/>
              </a:ext>
            </a:extLst>
          </p:cNvPr>
          <p:cNvSpPr txBox="1">
            <a:spLocks/>
          </p:cNvSpPr>
          <p:nvPr/>
        </p:nvSpPr>
        <p:spPr>
          <a:xfrm>
            <a:off x="4894849" y="2703538"/>
            <a:ext cx="2905079" cy="3552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60000"/>
            <a:r>
              <a:rPr lang="ja-JP" altLang="en-US" sz="1600" dirty="0">
                <a:ea typeface="+mj-ea"/>
              </a:rPr>
              <a:t>「楽楽販売」の</a:t>
            </a:r>
            <a:r>
              <a:rPr lang="en-US" altLang="ja-JP" sz="1600" dirty="0">
                <a:ea typeface="+mj-ea"/>
              </a:rPr>
              <a:t>URL</a:t>
            </a:r>
          </a:p>
        </p:txBody>
      </p:sp>
      <p:sp>
        <p:nvSpPr>
          <p:cNvPr id="14" name="コンテンツ プレースホルダー 2">
            <a:extLst>
              <a:ext uri="{FF2B5EF4-FFF2-40B4-BE49-F238E27FC236}">
                <a16:creationId xmlns:a16="http://schemas.microsoft.com/office/drawing/2014/main" id="{131DE949-9B9F-DD3F-A045-771FBFD9D386}"/>
              </a:ext>
            </a:extLst>
          </p:cNvPr>
          <p:cNvSpPr txBox="1">
            <a:spLocks/>
          </p:cNvSpPr>
          <p:nvPr/>
        </p:nvSpPr>
        <p:spPr>
          <a:xfrm>
            <a:off x="4894849" y="3880209"/>
            <a:ext cx="2905079" cy="3552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60000"/>
            <a:r>
              <a:rPr lang="en-US" altLang="ja-JP" sz="1600" dirty="0">
                <a:ea typeface="+mj-ea"/>
              </a:rPr>
              <a:t> ID</a:t>
            </a:r>
            <a:r>
              <a:rPr lang="ja-JP" altLang="en-US" sz="1600" dirty="0">
                <a:ea typeface="+mj-ea"/>
              </a:rPr>
              <a:t>・パスワード</a:t>
            </a:r>
            <a:endParaRPr lang="en-US" altLang="ja-JP" sz="1600" dirty="0">
              <a:ea typeface="+mj-ea"/>
            </a:endParaRPr>
          </a:p>
        </p:txBody>
      </p:sp>
      <p:sp>
        <p:nvSpPr>
          <p:cNvPr id="17" name="Google Shape;398;p10">
            <a:extLst>
              <a:ext uri="{FF2B5EF4-FFF2-40B4-BE49-F238E27FC236}">
                <a16:creationId xmlns:a16="http://schemas.microsoft.com/office/drawing/2014/main" id="{C79E507D-BD00-80D1-4171-65A4AEF98B62}"/>
              </a:ext>
            </a:extLst>
          </p:cNvPr>
          <p:cNvSpPr txBox="1"/>
          <p:nvPr/>
        </p:nvSpPr>
        <p:spPr>
          <a:xfrm>
            <a:off x="4894849" y="3091982"/>
            <a:ext cx="349849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400" b="0" i="0" u="none" strike="noStrike" cap="none" dirty="0">
                <a:solidFill>
                  <a:srgbClr val="464646"/>
                </a:solidFill>
                <a:cs typeface="Arial"/>
                <a:sym typeface="Arial"/>
              </a:rPr>
              <a:t>https://</a:t>
            </a:r>
            <a:endParaRPr sz="1400" b="0" i="0" u="none" strike="noStrike" cap="none" dirty="0">
              <a:solidFill>
                <a:srgbClr val="464646"/>
              </a:solidFill>
              <a:cs typeface="Arial"/>
              <a:sym typeface="Arial"/>
            </a:endParaRPr>
          </a:p>
        </p:txBody>
      </p:sp>
      <p:sp>
        <p:nvSpPr>
          <p:cNvPr id="6" name="Google Shape;398;p10">
            <a:extLst>
              <a:ext uri="{FF2B5EF4-FFF2-40B4-BE49-F238E27FC236}">
                <a16:creationId xmlns:a16="http://schemas.microsoft.com/office/drawing/2014/main" id="{1E037F6F-C3C3-AFF1-9350-04E2B6E6C9FC}"/>
              </a:ext>
            </a:extLst>
          </p:cNvPr>
          <p:cNvSpPr txBox="1"/>
          <p:nvPr/>
        </p:nvSpPr>
        <p:spPr>
          <a:xfrm>
            <a:off x="4894849" y="4264780"/>
            <a:ext cx="349849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altLang="ja-JP" sz="1400" dirty="0">
                <a:solidFill>
                  <a:srgbClr val="464646"/>
                </a:solidFill>
                <a:cs typeface="Arial"/>
                <a:sym typeface="Arial"/>
              </a:rPr>
              <a:t>ID</a:t>
            </a:r>
            <a:r>
              <a:rPr lang="ja-JP" altLang="en-US" sz="1400" dirty="0">
                <a:solidFill>
                  <a:srgbClr val="464646"/>
                </a:solidFill>
                <a:cs typeface="Arial"/>
                <a:sym typeface="Arial"/>
              </a:rPr>
              <a:t>：</a:t>
            </a:r>
            <a:r>
              <a:rPr lang="en-US" altLang="ja-JP" sz="1400" dirty="0">
                <a:solidFill>
                  <a:srgbClr val="464646"/>
                </a:solidFill>
                <a:cs typeface="Arial"/>
                <a:sym typeface="Arial"/>
              </a:rPr>
              <a:t>×××××</a:t>
            </a:r>
          </a:p>
          <a:p>
            <a:pPr marL="0" marR="0" lvl="0" indent="0" algn="l" rtl="0">
              <a:lnSpc>
                <a:spcPct val="100000"/>
              </a:lnSpc>
              <a:spcBef>
                <a:spcPts val="0"/>
              </a:spcBef>
              <a:spcAft>
                <a:spcPts val="0"/>
              </a:spcAft>
              <a:buClr>
                <a:srgbClr val="000000"/>
              </a:buClr>
              <a:buSzPts val="1800"/>
              <a:buFont typeface="Arial"/>
              <a:buNone/>
            </a:pPr>
            <a:r>
              <a:rPr lang="en-US" altLang="ja-JP" sz="1400" b="0" i="0" u="none" strike="noStrike" cap="none" dirty="0">
                <a:solidFill>
                  <a:srgbClr val="464646"/>
                </a:solidFill>
                <a:cs typeface="Arial"/>
                <a:sym typeface="Arial"/>
              </a:rPr>
              <a:t>PASS</a:t>
            </a:r>
            <a:r>
              <a:rPr lang="ja-JP" altLang="en-US" sz="1400" b="0" i="0" u="none" strike="noStrike" cap="none" dirty="0">
                <a:solidFill>
                  <a:srgbClr val="464646"/>
                </a:solidFill>
                <a:cs typeface="Arial"/>
                <a:sym typeface="Arial"/>
              </a:rPr>
              <a:t>：●●●●●</a:t>
            </a:r>
            <a:endParaRPr sz="1400" b="0" i="0" u="none" strike="noStrike" cap="none" dirty="0">
              <a:solidFill>
                <a:srgbClr val="464646"/>
              </a:solidFill>
              <a:cs typeface="Arial"/>
              <a:sym typeface="Arial"/>
            </a:endParaRPr>
          </a:p>
        </p:txBody>
      </p:sp>
      <p:pic>
        <p:nvPicPr>
          <p:cNvPr id="11" name="図 10">
            <a:extLst>
              <a:ext uri="{FF2B5EF4-FFF2-40B4-BE49-F238E27FC236}">
                <a16:creationId xmlns:a16="http://schemas.microsoft.com/office/drawing/2014/main" id="{3BA91CDB-ED98-22EA-14EF-0D3EA6686A82}"/>
              </a:ext>
            </a:extLst>
          </p:cNvPr>
          <p:cNvPicPr>
            <a:picLocks noChangeAspect="1"/>
          </p:cNvPicPr>
          <p:nvPr/>
        </p:nvPicPr>
        <p:blipFill>
          <a:blip r:embed="rId2"/>
          <a:stretch>
            <a:fillRect/>
          </a:stretch>
        </p:blipFill>
        <p:spPr>
          <a:xfrm>
            <a:off x="549063" y="2360767"/>
            <a:ext cx="3498490" cy="3808026"/>
          </a:xfrm>
          <a:prstGeom prst="rect">
            <a:avLst/>
          </a:prstGeom>
          <a:ln w="12700">
            <a:solidFill>
              <a:srgbClr val="D2D2D2"/>
            </a:solidFill>
          </a:ln>
        </p:spPr>
      </p:pic>
    </p:spTree>
    <p:extLst>
      <p:ext uri="{BB962C8B-B14F-4D97-AF65-F5344CB8AC3E}">
        <p14:creationId xmlns:p14="http://schemas.microsoft.com/office/powerpoint/2010/main" val="2180128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p:txBody>
          <a:bodyPr/>
          <a:lstStyle/>
          <a:p>
            <a:pPr>
              <a:lnSpc>
                <a:spcPct val="120000"/>
              </a:lnSpc>
            </a:pPr>
            <a:r>
              <a:rPr kumimoji="1" lang="en-US" altLang="ja-JP" dirty="0"/>
              <a:t>2</a:t>
            </a:r>
            <a:r>
              <a:rPr kumimoji="1" lang="ja-JP" altLang="en-US" dirty="0"/>
              <a:t>．利用の流れ</a:t>
            </a:r>
          </a:p>
        </p:txBody>
      </p:sp>
      <p:sp>
        <p:nvSpPr>
          <p:cNvPr id="3" name="コンテンツ プレースホルダー 2">
            <a:extLst>
              <a:ext uri="{FF2B5EF4-FFF2-40B4-BE49-F238E27FC236}">
                <a16:creationId xmlns:a16="http://schemas.microsoft.com/office/drawing/2014/main" id="{807CB6B6-6796-18B0-288B-74989550FFAE}"/>
              </a:ext>
            </a:extLst>
          </p:cNvPr>
          <p:cNvSpPr>
            <a:spLocks noGrp="1"/>
          </p:cNvSpPr>
          <p:nvPr>
            <p:ph sz="half" idx="1"/>
          </p:nvPr>
        </p:nvSpPr>
        <p:spPr>
          <a:xfrm>
            <a:off x="359568" y="1249753"/>
            <a:ext cx="8424862" cy="355228"/>
          </a:xfrm>
        </p:spPr>
        <p:txBody>
          <a:bodyPr/>
          <a:lstStyle/>
          <a:p>
            <a:pPr lvl="3" indent="-360000"/>
            <a:r>
              <a:rPr kumimoji="1" lang="ja-JP" altLang="en-US" sz="1800" dirty="0"/>
              <a:t>② 業務フロー</a:t>
            </a:r>
            <a:endParaRPr kumimoji="1" lang="en-US" altLang="ja-JP" dirty="0"/>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fld id="{D8A28372-6A5A-4399-8FC5-CCF396CD4981}" type="slidenum">
              <a:rPr lang="en-GB" smtClean="0"/>
              <a:t>14</a:t>
            </a:fld>
            <a:endParaRPr lang="en-GB"/>
          </a:p>
        </p:txBody>
      </p:sp>
      <p:sp>
        <p:nvSpPr>
          <p:cNvPr id="15" name="コンテンツ プレースホルダー 2">
            <a:extLst>
              <a:ext uri="{FF2B5EF4-FFF2-40B4-BE49-F238E27FC236}">
                <a16:creationId xmlns:a16="http://schemas.microsoft.com/office/drawing/2014/main" id="{3E587F86-2317-CC71-F0F4-92674FD9FF0B}"/>
              </a:ext>
            </a:extLst>
          </p:cNvPr>
          <p:cNvSpPr txBox="1">
            <a:spLocks/>
          </p:cNvSpPr>
          <p:nvPr/>
        </p:nvSpPr>
        <p:spPr>
          <a:xfrm>
            <a:off x="359568" y="1604981"/>
            <a:ext cx="8424862" cy="3552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r>
              <a:rPr lang="ja-JP" altLang="en-US" sz="1400" dirty="0">
                <a:ea typeface="BIZ UDPゴシック" panose="020B0400000000000000" pitchFamily="50" charset="-128"/>
              </a:rPr>
              <a:t>◯◯の業務フローは以下の流れになっています。</a:t>
            </a:r>
            <a:endParaRPr lang="en-US" altLang="ja-JP" sz="1400" dirty="0">
              <a:ea typeface="BIZ UDPゴシック" panose="020B0400000000000000" pitchFamily="50" charset="-128"/>
            </a:endParaRPr>
          </a:p>
        </p:txBody>
      </p:sp>
      <p:sp>
        <p:nvSpPr>
          <p:cNvPr id="41" name="Google Shape;429;p11">
            <a:extLst>
              <a:ext uri="{FF2B5EF4-FFF2-40B4-BE49-F238E27FC236}">
                <a16:creationId xmlns:a16="http://schemas.microsoft.com/office/drawing/2014/main" id="{41CE7C9E-93E2-CF63-9662-E8305B422EA8}"/>
              </a:ext>
            </a:extLst>
          </p:cNvPr>
          <p:cNvSpPr/>
          <p:nvPr/>
        </p:nvSpPr>
        <p:spPr>
          <a:xfrm>
            <a:off x="1752732" y="3228627"/>
            <a:ext cx="1512000" cy="309600"/>
          </a:xfrm>
          <a:prstGeom prst="rect">
            <a:avLst/>
          </a:prstGeom>
          <a:solidFill>
            <a:schemeClr val="bg2"/>
          </a:solidFill>
          <a:ln w="19050"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altLang="en-US" sz="1200" dirty="0">
                <a:ea typeface="BIZ UDPゴシック" panose="020B0400000000000000" pitchFamily="50" charset="-128"/>
                <a:cs typeface="Arial"/>
                <a:sym typeface="Arial"/>
              </a:rPr>
              <a:t>業務の名前</a:t>
            </a:r>
            <a:endParaRPr sz="1200" i="0" u="none" strike="noStrike" cap="none" dirty="0">
              <a:ea typeface="BIZ UDPゴシック" panose="020B0400000000000000" pitchFamily="50" charset="-128"/>
              <a:cs typeface="Arial"/>
              <a:sym typeface="Arial"/>
            </a:endParaRPr>
          </a:p>
        </p:txBody>
      </p:sp>
      <p:sp>
        <p:nvSpPr>
          <p:cNvPr id="49" name="Google Shape;429;p11">
            <a:extLst>
              <a:ext uri="{FF2B5EF4-FFF2-40B4-BE49-F238E27FC236}">
                <a16:creationId xmlns:a16="http://schemas.microsoft.com/office/drawing/2014/main" id="{5644CF09-6769-AA1E-7331-89CBB8883C33}"/>
              </a:ext>
            </a:extLst>
          </p:cNvPr>
          <p:cNvSpPr/>
          <p:nvPr/>
        </p:nvSpPr>
        <p:spPr>
          <a:xfrm>
            <a:off x="1752726" y="3853487"/>
            <a:ext cx="1512000" cy="309600"/>
          </a:xfrm>
          <a:prstGeom prst="rect">
            <a:avLst/>
          </a:prstGeom>
          <a:solidFill>
            <a:srgbClr val="FBBDB4"/>
          </a:solidFill>
          <a:ln w="19050"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altLang="en-US" sz="1200" i="0" u="none" strike="noStrike" cap="none" dirty="0">
                <a:ea typeface="BIZ UDPゴシック" panose="020B0400000000000000" pitchFamily="50" charset="-128"/>
                <a:cs typeface="Arial"/>
                <a:sym typeface="Arial"/>
              </a:rPr>
              <a:t>◯◯</a:t>
            </a:r>
            <a:endParaRPr sz="1200" i="0" u="none" strike="noStrike" cap="none" dirty="0">
              <a:ea typeface="BIZ UDPゴシック" panose="020B0400000000000000" pitchFamily="50" charset="-128"/>
              <a:cs typeface="Arial"/>
              <a:sym typeface="Arial"/>
            </a:endParaRPr>
          </a:p>
        </p:txBody>
      </p:sp>
      <p:sp>
        <p:nvSpPr>
          <p:cNvPr id="50" name="Google Shape;429;p11">
            <a:extLst>
              <a:ext uri="{FF2B5EF4-FFF2-40B4-BE49-F238E27FC236}">
                <a16:creationId xmlns:a16="http://schemas.microsoft.com/office/drawing/2014/main" id="{213D5B2A-10D4-2350-74F3-0582C48BB090}"/>
              </a:ext>
            </a:extLst>
          </p:cNvPr>
          <p:cNvSpPr/>
          <p:nvPr/>
        </p:nvSpPr>
        <p:spPr>
          <a:xfrm>
            <a:off x="1752726" y="4478347"/>
            <a:ext cx="1512000" cy="309600"/>
          </a:xfrm>
          <a:prstGeom prst="rect">
            <a:avLst/>
          </a:prstGeom>
          <a:solidFill>
            <a:srgbClr val="FBBDB4"/>
          </a:solidFill>
          <a:ln w="19050"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altLang="en-US" sz="1200" i="0" u="none" strike="noStrike" cap="none" dirty="0">
                <a:ea typeface="BIZ UDPゴシック" panose="020B0400000000000000" pitchFamily="50" charset="-128"/>
                <a:cs typeface="Arial"/>
                <a:sym typeface="Arial"/>
              </a:rPr>
              <a:t>◯◯</a:t>
            </a:r>
            <a:endParaRPr sz="1200" i="0" u="none" strike="noStrike" cap="none" dirty="0">
              <a:ea typeface="BIZ UDPゴシック" panose="020B0400000000000000" pitchFamily="50" charset="-128"/>
              <a:cs typeface="Arial"/>
              <a:sym typeface="Arial"/>
            </a:endParaRPr>
          </a:p>
        </p:txBody>
      </p:sp>
      <p:sp>
        <p:nvSpPr>
          <p:cNvPr id="51" name="Google Shape;429;p11">
            <a:extLst>
              <a:ext uri="{FF2B5EF4-FFF2-40B4-BE49-F238E27FC236}">
                <a16:creationId xmlns:a16="http://schemas.microsoft.com/office/drawing/2014/main" id="{BDA4F17B-E5C6-919D-B98D-885F0086E5FD}"/>
              </a:ext>
            </a:extLst>
          </p:cNvPr>
          <p:cNvSpPr/>
          <p:nvPr/>
        </p:nvSpPr>
        <p:spPr>
          <a:xfrm>
            <a:off x="1752726" y="5103207"/>
            <a:ext cx="1512000" cy="309600"/>
          </a:xfrm>
          <a:prstGeom prst="rect">
            <a:avLst/>
          </a:prstGeom>
          <a:solidFill>
            <a:srgbClr val="FBBDB4"/>
          </a:solidFill>
          <a:ln w="19050"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altLang="en-US" sz="1200" i="0" u="none" strike="noStrike" cap="none" dirty="0">
                <a:ea typeface="BIZ UDPゴシック" panose="020B0400000000000000" pitchFamily="50" charset="-128"/>
                <a:cs typeface="Arial"/>
                <a:sym typeface="Arial"/>
              </a:rPr>
              <a:t>◯◯</a:t>
            </a:r>
            <a:endParaRPr sz="1200" i="0" u="none" strike="noStrike" cap="none" dirty="0">
              <a:ea typeface="BIZ UDPゴシック" panose="020B0400000000000000" pitchFamily="50" charset="-128"/>
              <a:cs typeface="Arial"/>
              <a:sym typeface="Arial"/>
            </a:endParaRPr>
          </a:p>
        </p:txBody>
      </p:sp>
      <p:sp>
        <p:nvSpPr>
          <p:cNvPr id="53" name="Google Shape;429;p11">
            <a:extLst>
              <a:ext uri="{FF2B5EF4-FFF2-40B4-BE49-F238E27FC236}">
                <a16:creationId xmlns:a16="http://schemas.microsoft.com/office/drawing/2014/main" id="{829C330C-DD46-D345-7CBF-1FBD5D2D1597}"/>
              </a:ext>
            </a:extLst>
          </p:cNvPr>
          <p:cNvSpPr/>
          <p:nvPr/>
        </p:nvSpPr>
        <p:spPr>
          <a:xfrm>
            <a:off x="1752726" y="5728065"/>
            <a:ext cx="1512000" cy="309600"/>
          </a:xfrm>
          <a:prstGeom prst="rect">
            <a:avLst/>
          </a:prstGeom>
          <a:solidFill>
            <a:srgbClr val="FBBDB4"/>
          </a:solidFill>
          <a:ln w="19050"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altLang="en-US" sz="1200" i="0" u="none" strike="noStrike" cap="none" dirty="0">
                <a:ea typeface="BIZ UDPゴシック" panose="020B0400000000000000" pitchFamily="50" charset="-128"/>
                <a:cs typeface="Arial"/>
                <a:sym typeface="Arial"/>
              </a:rPr>
              <a:t>◯◯</a:t>
            </a:r>
            <a:endParaRPr sz="1200" i="0" u="none" strike="noStrike" cap="none" dirty="0">
              <a:ea typeface="BIZ UDPゴシック" panose="020B0400000000000000" pitchFamily="50" charset="-128"/>
              <a:cs typeface="Arial"/>
              <a:sym typeface="Arial"/>
            </a:endParaRPr>
          </a:p>
        </p:txBody>
      </p:sp>
      <p:sp>
        <p:nvSpPr>
          <p:cNvPr id="54" name="Google Shape;429;p11">
            <a:extLst>
              <a:ext uri="{FF2B5EF4-FFF2-40B4-BE49-F238E27FC236}">
                <a16:creationId xmlns:a16="http://schemas.microsoft.com/office/drawing/2014/main" id="{ED8426F5-641A-58DC-C341-F85F25453280}"/>
              </a:ext>
            </a:extLst>
          </p:cNvPr>
          <p:cNvSpPr/>
          <p:nvPr/>
        </p:nvSpPr>
        <p:spPr>
          <a:xfrm>
            <a:off x="5990271" y="3228627"/>
            <a:ext cx="1512000" cy="309600"/>
          </a:xfrm>
          <a:prstGeom prst="rect">
            <a:avLst/>
          </a:prstGeom>
          <a:solidFill>
            <a:schemeClr val="bg2"/>
          </a:solidFill>
          <a:ln w="19050"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altLang="en-US" sz="1200" i="0" u="none" strike="noStrike" cap="none" dirty="0">
                <a:ea typeface="BIZ UDPゴシック" panose="020B0400000000000000" pitchFamily="50" charset="-128"/>
                <a:cs typeface="Arial"/>
                <a:sym typeface="Arial"/>
              </a:rPr>
              <a:t>◯◯</a:t>
            </a:r>
            <a:endParaRPr sz="1200" i="0" u="none" strike="noStrike" cap="none" dirty="0">
              <a:ea typeface="BIZ UDPゴシック" panose="020B0400000000000000" pitchFamily="50" charset="-128"/>
              <a:cs typeface="Arial"/>
              <a:sym typeface="Arial"/>
            </a:endParaRPr>
          </a:p>
        </p:txBody>
      </p:sp>
      <p:sp>
        <p:nvSpPr>
          <p:cNvPr id="55" name="Google Shape;429;p11">
            <a:extLst>
              <a:ext uri="{FF2B5EF4-FFF2-40B4-BE49-F238E27FC236}">
                <a16:creationId xmlns:a16="http://schemas.microsoft.com/office/drawing/2014/main" id="{CB7E1A4B-2C1F-0F81-684B-2B0BBBDC4A5E}"/>
              </a:ext>
            </a:extLst>
          </p:cNvPr>
          <p:cNvSpPr/>
          <p:nvPr/>
        </p:nvSpPr>
        <p:spPr>
          <a:xfrm>
            <a:off x="5990271" y="5105039"/>
            <a:ext cx="1512000" cy="309600"/>
          </a:xfrm>
          <a:prstGeom prst="rect">
            <a:avLst/>
          </a:prstGeom>
          <a:solidFill>
            <a:srgbClr val="FBBDB4"/>
          </a:solidFill>
          <a:ln w="19050"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altLang="en-US" sz="1200" i="0" u="none" strike="noStrike" cap="none" dirty="0">
                <a:ea typeface="BIZ UDPゴシック" panose="020B0400000000000000" pitchFamily="50" charset="-128"/>
                <a:cs typeface="Arial"/>
                <a:sym typeface="Arial"/>
              </a:rPr>
              <a:t>◯◯</a:t>
            </a:r>
            <a:endParaRPr lang="en-US" altLang="ja-JP" sz="1200" dirty="0">
              <a:ea typeface="BIZ UDPゴシック" panose="020B0400000000000000" pitchFamily="50" charset="-128"/>
              <a:cs typeface="Arial"/>
              <a:sym typeface="Arial"/>
            </a:endParaRPr>
          </a:p>
        </p:txBody>
      </p:sp>
      <p:cxnSp>
        <p:nvCxnSpPr>
          <p:cNvPr id="59" name="Google Shape;263;p7">
            <a:extLst>
              <a:ext uri="{FF2B5EF4-FFF2-40B4-BE49-F238E27FC236}">
                <a16:creationId xmlns:a16="http://schemas.microsoft.com/office/drawing/2014/main" id="{0BB6F26E-752E-8778-4775-119C476A004C}"/>
              </a:ext>
            </a:extLst>
          </p:cNvPr>
          <p:cNvCxnSpPr>
            <a:cxnSpLocks/>
            <a:stCxn id="41" idx="3"/>
            <a:endCxn id="54" idx="1"/>
          </p:cNvCxnSpPr>
          <p:nvPr/>
        </p:nvCxnSpPr>
        <p:spPr>
          <a:xfrm>
            <a:off x="3264732" y="3383427"/>
            <a:ext cx="2725539" cy="0"/>
          </a:xfrm>
          <a:prstGeom prst="straightConnector1">
            <a:avLst/>
          </a:prstGeom>
          <a:noFill/>
          <a:ln w="12700" cap="flat" cmpd="sng">
            <a:solidFill>
              <a:schemeClr val="tx2"/>
            </a:solidFill>
            <a:prstDash val="solid"/>
            <a:miter lim="800000"/>
            <a:headEnd type="none" w="sm" len="sm"/>
            <a:tailEnd type="triangle" w="med" len="med"/>
          </a:ln>
        </p:spPr>
      </p:cxnSp>
      <p:cxnSp>
        <p:nvCxnSpPr>
          <p:cNvPr id="62" name="Google Shape;263;p7">
            <a:extLst>
              <a:ext uri="{FF2B5EF4-FFF2-40B4-BE49-F238E27FC236}">
                <a16:creationId xmlns:a16="http://schemas.microsoft.com/office/drawing/2014/main" id="{9001AADF-C1A8-146B-0D45-C9ECE3C9DBC2}"/>
              </a:ext>
            </a:extLst>
          </p:cNvPr>
          <p:cNvCxnSpPr>
            <a:cxnSpLocks/>
            <a:stCxn id="41" idx="2"/>
            <a:endCxn id="49" idx="0"/>
          </p:cNvCxnSpPr>
          <p:nvPr/>
        </p:nvCxnSpPr>
        <p:spPr>
          <a:xfrm flipH="1">
            <a:off x="2508726" y="3538227"/>
            <a:ext cx="6" cy="315260"/>
          </a:xfrm>
          <a:prstGeom prst="straightConnector1">
            <a:avLst/>
          </a:prstGeom>
          <a:noFill/>
          <a:ln w="12700" cap="flat" cmpd="sng">
            <a:solidFill>
              <a:schemeClr val="tx2"/>
            </a:solidFill>
            <a:prstDash val="solid"/>
            <a:miter lim="800000"/>
            <a:headEnd type="none" w="sm" len="sm"/>
            <a:tailEnd type="triangle" w="med" len="med"/>
          </a:ln>
        </p:spPr>
      </p:cxnSp>
      <p:cxnSp>
        <p:nvCxnSpPr>
          <p:cNvPr id="1025" name="Google Shape;263;p7">
            <a:extLst>
              <a:ext uri="{FF2B5EF4-FFF2-40B4-BE49-F238E27FC236}">
                <a16:creationId xmlns:a16="http://schemas.microsoft.com/office/drawing/2014/main" id="{95021D91-DB67-A645-ABAA-AA0E4B4BE569}"/>
              </a:ext>
            </a:extLst>
          </p:cNvPr>
          <p:cNvCxnSpPr>
            <a:cxnSpLocks/>
            <a:stCxn id="49" idx="2"/>
            <a:endCxn id="50" idx="0"/>
          </p:cNvCxnSpPr>
          <p:nvPr/>
        </p:nvCxnSpPr>
        <p:spPr>
          <a:xfrm>
            <a:off x="2508726" y="4163087"/>
            <a:ext cx="0" cy="315260"/>
          </a:xfrm>
          <a:prstGeom prst="straightConnector1">
            <a:avLst/>
          </a:prstGeom>
          <a:noFill/>
          <a:ln w="12700" cap="flat" cmpd="sng">
            <a:solidFill>
              <a:schemeClr val="tx2"/>
            </a:solidFill>
            <a:prstDash val="solid"/>
            <a:miter lim="800000"/>
            <a:headEnd type="none" w="sm" len="sm"/>
            <a:tailEnd type="triangle" w="med" len="med"/>
          </a:ln>
        </p:spPr>
      </p:cxnSp>
      <p:cxnSp>
        <p:nvCxnSpPr>
          <p:cNvPr id="1029" name="Google Shape;263;p7">
            <a:extLst>
              <a:ext uri="{FF2B5EF4-FFF2-40B4-BE49-F238E27FC236}">
                <a16:creationId xmlns:a16="http://schemas.microsoft.com/office/drawing/2014/main" id="{A62526C7-8D05-A181-BBFC-BB479959B880}"/>
              </a:ext>
            </a:extLst>
          </p:cNvPr>
          <p:cNvCxnSpPr>
            <a:cxnSpLocks/>
            <a:stCxn id="50" idx="2"/>
            <a:endCxn id="51" idx="0"/>
          </p:cNvCxnSpPr>
          <p:nvPr/>
        </p:nvCxnSpPr>
        <p:spPr>
          <a:xfrm>
            <a:off x="2508726" y="4787947"/>
            <a:ext cx="0" cy="315260"/>
          </a:xfrm>
          <a:prstGeom prst="straightConnector1">
            <a:avLst/>
          </a:prstGeom>
          <a:noFill/>
          <a:ln w="12700" cap="flat" cmpd="sng">
            <a:solidFill>
              <a:schemeClr val="tx2"/>
            </a:solidFill>
            <a:prstDash val="solid"/>
            <a:miter lim="800000"/>
            <a:headEnd type="none" w="sm" len="sm"/>
            <a:tailEnd type="triangle" w="med" len="med"/>
          </a:ln>
        </p:spPr>
      </p:cxnSp>
      <p:cxnSp>
        <p:nvCxnSpPr>
          <p:cNvPr id="1032" name="Google Shape;263;p7">
            <a:extLst>
              <a:ext uri="{FF2B5EF4-FFF2-40B4-BE49-F238E27FC236}">
                <a16:creationId xmlns:a16="http://schemas.microsoft.com/office/drawing/2014/main" id="{E5FA8B98-8F43-69E2-9245-5E74F20529F4}"/>
              </a:ext>
            </a:extLst>
          </p:cNvPr>
          <p:cNvCxnSpPr>
            <a:cxnSpLocks/>
            <a:stCxn id="51" idx="3"/>
            <a:endCxn id="55" idx="1"/>
          </p:cNvCxnSpPr>
          <p:nvPr/>
        </p:nvCxnSpPr>
        <p:spPr>
          <a:xfrm>
            <a:off x="3264726" y="5258007"/>
            <a:ext cx="2725545" cy="0"/>
          </a:xfrm>
          <a:prstGeom prst="straightConnector1">
            <a:avLst/>
          </a:prstGeom>
          <a:noFill/>
          <a:ln w="12700" cap="flat" cmpd="sng">
            <a:solidFill>
              <a:schemeClr val="tx2"/>
            </a:solidFill>
            <a:prstDash val="solid"/>
            <a:miter lim="800000"/>
            <a:headEnd type="none" w="sm" len="sm"/>
            <a:tailEnd type="triangle" w="med" len="med"/>
          </a:ln>
        </p:spPr>
      </p:cxnSp>
      <p:cxnSp>
        <p:nvCxnSpPr>
          <p:cNvPr id="1035" name="Google Shape;263;p7">
            <a:extLst>
              <a:ext uri="{FF2B5EF4-FFF2-40B4-BE49-F238E27FC236}">
                <a16:creationId xmlns:a16="http://schemas.microsoft.com/office/drawing/2014/main" id="{1D1E737A-BF17-5483-EB24-D9999C72A774}"/>
              </a:ext>
            </a:extLst>
          </p:cNvPr>
          <p:cNvCxnSpPr>
            <a:cxnSpLocks/>
            <a:stCxn id="51" idx="2"/>
            <a:endCxn id="53" idx="0"/>
          </p:cNvCxnSpPr>
          <p:nvPr/>
        </p:nvCxnSpPr>
        <p:spPr>
          <a:xfrm>
            <a:off x="2508726" y="5412807"/>
            <a:ext cx="0" cy="315258"/>
          </a:xfrm>
          <a:prstGeom prst="straightConnector1">
            <a:avLst/>
          </a:prstGeom>
          <a:noFill/>
          <a:ln w="12700" cap="flat" cmpd="sng">
            <a:solidFill>
              <a:schemeClr val="tx2"/>
            </a:solidFill>
            <a:prstDash val="solid"/>
            <a:miter lim="800000"/>
            <a:headEnd type="none" w="sm" len="sm"/>
            <a:tailEnd type="triangle" w="med" len="med"/>
          </a:ln>
        </p:spPr>
      </p:cxnSp>
      <p:grpSp>
        <p:nvGrpSpPr>
          <p:cNvPr id="42" name="グループ化 41">
            <a:extLst>
              <a:ext uri="{FF2B5EF4-FFF2-40B4-BE49-F238E27FC236}">
                <a16:creationId xmlns:a16="http://schemas.microsoft.com/office/drawing/2014/main" id="{3A692DC2-082C-DDCD-2542-69BF7767E8CD}"/>
              </a:ext>
            </a:extLst>
          </p:cNvPr>
          <p:cNvGrpSpPr/>
          <p:nvPr/>
        </p:nvGrpSpPr>
        <p:grpSpPr>
          <a:xfrm>
            <a:off x="5976722" y="2375940"/>
            <a:ext cx="702000" cy="702000"/>
            <a:chOff x="5958775" y="2269966"/>
            <a:chExt cx="702000" cy="702000"/>
          </a:xfrm>
        </p:grpSpPr>
        <p:sp>
          <p:nvSpPr>
            <p:cNvPr id="12" name="正方形/長方形 11">
              <a:extLst>
                <a:ext uri="{FF2B5EF4-FFF2-40B4-BE49-F238E27FC236}">
                  <a16:creationId xmlns:a16="http://schemas.microsoft.com/office/drawing/2014/main" id="{3F3F6700-8C36-E4CA-1717-EC461F8755CF}"/>
                </a:ext>
              </a:extLst>
            </p:cNvPr>
            <p:cNvSpPr>
              <a:spLocks noChangeAspect="1"/>
            </p:cNvSpPr>
            <p:nvPr/>
          </p:nvSpPr>
          <p:spPr>
            <a:xfrm>
              <a:off x="5958775" y="2269966"/>
              <a:ext cx="702000" cy="70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pic>
          <p:nvPicPr>
            <p:cNvPr id="37" name="グラフィックス 36">
              <a:extLst>
                <a:ext uri="{FF2B5EF4-FFF2-40B4-BE49-F238E27FC236}">
                  <a16:creationId xmlns:a16="http://schemas.microsoft.com/office/drawing/2014/main" id="{E7AC0A3D-349A-C8A0-2D50-562D55217E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9775" y="2350966"/>
              <a:ext cx="540000" cy="540000"/>
            </a:xfrm>
            <a:prstGeom prst="rect">
              <a:avLst/>
            </a:prstGeom>
          </p:spPr>
        </p:pic>
      </p:grpSp>
      <p:sp>
        <p:nvSpPr>
          <p:cNvPr id="19" name="正方形/長方形 18">
            <a:extLst>
              <a:ext uri="{FF2B5EF4-FFF2-40B4-BE49-F238E27FC236}">
                <a16:creationId xmlns:a16="http://schemas.microsoft.com/office/drawing/2014/main" id="{91CE8296-0A8E-9485-2620-FE55D6ED1E46}"/>
              </a:ext>
            </a:extLst>
          </p:cNvPr>
          <p:cNvSpPr/>
          <p:nvPr/>
        </p:nvSpPr>
        <p:spPr>
          <a:xfrm>
            <a:off x="2403875" y="2567861"/>
            <a:ext cx="885658" cy="379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ea typeface="BIZ UDPゴシック" panose="020B0400000000000000" pitchFamily="50" charset="-128"/>
              </a:rPr>
              <a:t>担当者</a:t>
            </a:r>
          </a:p>
        </p:txBody>
      </p:sp>
      <p:sp>
        <p:nvSpPr>
          <p:cNvPr id="32" name="正方形/長方形 31">
            <a:extLst>
              <a:ext uri="{FF2B5EF4-FFF2-40B4-BE49-F238E27FC236}">
                <a16:creationId xmlns:a16="http://schemas.microsoft.com/office/drawing/2014/main" id="{C1A7511D-5969-0336-A36B-A33064AF77CE}"/>
              </a:ext>
            </a:extLst>
          </p:cNvPr>
          <p:cNvSpPr/>
          <p:nvPr/>
        </p:nvSpPr>
        <p:spPr>
          <a:xfrm>
            <a:off x="6661673" y="2530707"/>
            <a:ext cx="885658" cy="379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ea typeface="BIZ UDPゴシック" panose="020B0400000000000000" pitchFamily="50" charset="-128"/>
              </a:rPr>
              <a:t>担当者</a:t>
            </a:r>
          </a:p>
        </p:txBody>
      </p:sp>
      <p:grpSp>
        <p:nvGrpSpPr>
          <p:cNvPr id="40" name="グループ化 39">
            <a:extLst>
              <a:ext uri="{FF2B5EF4-FFF2-40B4-BE49-F238E27FC236}">
                <a16:creationId xmlns:a16="http://schemas.microsoft.com/office/drawing/2014/main" id="{0003BE01-4C1B-FEAA-2085-05F4D11BB27F}"/>
              </a:ext>
            </a:extLst>
          </p:cNvPr>
          <p:cNvGrpSpPr/>
          <p:nvPr/>
        </p:nvGrpSpPr>
        <p:grpSpPr>
          <a:xfrm>
            <a:off x="1718856" y="2406839"/>
            <a:ext cx="702000" cy="702000"/>
            <a:chOff x="1593348" y="2260136"/>
            <a:chExt cx="702000" cy="702000"/>
          </a:xfrm>
        </p:grpSpPr>
        <p:pic>
          <p:nvPicPr>
            <p:cNvPr id="39" name="グラフィックス 38">
              <a:extLst>
                <a:ext uri="{FF2B5EF4-FFF2-40B4-BE49-F238E27FC236}">
                  <a16:creationId xmlns:a16="http://schemas.microsoft.com/office/drawing/2014/main" id="{45493DC0-565D-A2C6-6251-1EE56204A1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4348" y="2341136"/>
              <a:ext cx="540000" cy="540000"/>
            </a:xfrm>
            <a:prstGeom prst="rect">
              <a:avLst/>
            </a:prstGeom>
          </p:spPr>
        </p:pic>
        <p:sp>
          <p:nvSpPr>
            <p:cNvPr id="33" name="正方形/長方形 32">
              <a:extLst>
                <a:ext uri="{FF2B5EF4-FFF2-40B4-BE49-F238E27FC236}">
                  <a16:creationId xmlns:a16="http://schemas.microsoft.com/office/drawing/2014/main" id="{37857C99-C337-E099-8477-3CDE16793F71}"/>
                </a:ext>
              </a:extLst>
            </p:cNvPr>
            <p:cNvSpPr>
              <a:spLocks noChangeAspect="1"/>
            </p:cNvSpPr>
            <p:nvPr/>
          </p:nvSpPr>
          <p:spPr>
            <a:xfrm>
              <a:off x="1593348" y="2260136"/>
              <a:ext cx="702000" cy="70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grpSp>
      <p:grpSp>
        <p:nvGrpSpPr>
          <p:cNvPr id="5" name="グループ化 4">
            <a:extLst>
              <a:ext uri="{FF2B5EF4-FFF2-40B4-BE49-F238E27FC236}">
                <a16:creationId xmlns:a16="http://schemas.microsoft.com/office/drawing/2014/main" id="{E7F03B75-B692-3CD5-88D5-1E57F523B09F}"/>
              </a:ext>
            </a:extLst>
          </p:cNvPr>
          <p:cNvGrpSpPr/>
          <p:nvPr/>
        </p:nvGrpSpPr>
        <p:grpSpPr>
          <a:xfrm>
            <a:off x="354771" y="1938913"/>
            <a:ext cx="4132171" cy="379957"/>
            <a:chOff x="5554627" y="6092464"/>
            <a:chExt cx="4132171" cy="379957"/>
          </a:xfrm>
        </p:grpSpPr>
        <p:sp>
          <p:nvSpPr>
            <p:cNvPr id="6" name="テキスト ボックス 5">
              <a:extLst>
                <a:ext uri="{FF2B5EF4-FFF2-40B4-BE49-F238E27FC236}">
                  <a16:creationId xmlns:a16="http://schemas.microsoft.com/office/drawing/2014/main" id="{B2E05DB1-C792-55CE-E03E-9100CAE32795}"/>
                </a:ext>
              </a:extLst>
            </p:cNvPr>
            <p:cNvSpPr txBox="1"/>
            <p:nvPr/>
          </p:nvSpPr>
          <p:spPr>
            <a:xfrm>
              <a:off x="5554627" y="6092464"/>
              <a:ext cx="4132171" cy="379957"/>
            </a:xfrm>
            <a:prstGeom prst="rect">
              <a:avLst/>
            </a:prstGeom>
            <a:noFill/>
          </p:spPr>
          <p:txBody>
            <a:bodyPr wrap="square" anchor="t">
              <a:noAutofit/>
            </a:bodyPr>
            <a:lstStyle/>
            <a:p>
              <a:pPr>
                <a:lnSpc>
                  <a:spcPct val="150000"/>
                </a:lnSpc>
              </a:pPr>
              <a:r>
                <a:rPr lang="en-US" altLang="ja-JP" sz="1100" dirty="0">
                  <a:solidFill>
                    <a:srgbClr val="464646"/>
                  </a:solidFill>
                  <a:ea typeface="BIZ UDPゴシック" panose="020B0400000000000000" pitchFamily="50" charset="-128"/>
                </a:rPr>
                <a:t>※</a:t>
              </a:r>
              <a:r>
                <a:rPr lang="ja-JP" altLang="en-US" sz="1100" dirty="0">
                  <a:solidFill>
                    <a:srgbClr val="464646"/>
                  </a:solidFill>
                  <a:ea typeface="BIZ UDPゴシック" panose="020B0400000000000000" pitchFamily="50" charset="-128"/>
                </a:rPr>
                <a:t>　　　　　　　　　　　　「楽楽販売」で管理する部分</a:t>
              </a:r>
              <a:endParaRPr lang="en-US" altLang="ja-JP" sz="1100" dirty="0">
                <a:solidFill>
                  <a:srgbClr val="464646"/>
                </a:solidFill>
                <a:ea typeface="BIZ UDPゴシック" panose="020B0400000000000000" pitchFamily="50" charset="-128"/>
              </a:endParaRPr>
            </a:p>
          </p:txBody>
        </p:sp>
        <p:sp>
          <p:nvSpPr>
            <p:cNvPr id="7" name="Google Shape;429;p11">
              <a:extLst>
                <a:ext uri="{FF2B5EF4-FFF2-40B4-BE49-F238E27FC236}">
                  <a16:creationId xmlns:a16="http://schemas.microsoft.com/office/drawing/2014/main" id="{1BFD28F1-7A6A-57CA-E39D-D63BDBE5BB47}"/>
                </a:ext>
              </a:extLst>
            </p:cNvPr>
            <p:cNvSpPr/>
            <p:nvPr/>
          </p:nvSpPr>
          <p:spPr>
            <a:xfrm>
              <a:off x="5889073" y="6173926"/>
              <a:ext cx="925126" cy="199677"/>
            </a:xfrm>
            <a:prstGeom prst="rect">
              <a:avLst/>
            </a:prstGeom>
            <a:solidFill>
              <a:srgbClr val="FBBDB4"/>
            </a:solidFill>
            <a:ln w="19050"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sz="1300" i="0" u="none" strike="noStrike" cap="none" dirty="0">
                <a:solidFill>
                  <a:srgbClr val="595959"/>
                </a:solidFill>
                <a:ea typeface="Arial"/>
                <a:cs typeface="Arial"/>
                <a:sym typeface="Arial"/>
              </a:endParaRPr>
            </a:p>
          </p:txBody>
        </p:sp>
      </p:grpSp>
    </p:spTree>
    <p:extLst>
      <p:ext uri="{BB962C8B-B14F-4D97-AF65-F5344CB8AC3E}">
        <p14:creationId xmlns:p14="http://schemas.microsoft.com/office/powerpoint/2010/main" val="1236050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p:txBody>
          <a:bodyPr/>
          <a:lstStyle/>
          <a:p>
            <a:pPr>
              <a:lnSpc>
                <a:spcPct val="120000"/>
              </a:lnSpc>
            </a:pPr>
            <a:r>
              <a:rPr lang="en-US" altLang="ja-JP" dirty="0"/>
              <a:t>3</a:t>
            </a:r>
            <a:r>
              <a:rPr lang="ja-JP" altLang="en-US" dirty="0"/>
              <a:t>．操作方法</a:t>
            </a:r>
            <a:endParaRPr kumimoji="1" lang="ja-JP" altLang="en-US" dirty="0"/>
          </a:p>
        </p:txBody>
      </p:sp>
      <p:sp>
        <p:nvSpPr>
          <p:cNvPr id="3" name="コンテンツ プレースホルダー 2">
            <a:extLst>
              <a:ext uri="{FF2B5EF4-FFF2-40B4-BE49-F238E27FC236}">
                <a16:creationId xmlns:a16="http://schemas.microsoft.com/office/drawing/2014/main" id="{807CB6B6-6796-18B0-288B-74989550FFAE}"/>
              </a:ext>
            </a:extLst>
          </p:cNvPr>
          <p:cNvSpPr>
            <a:spLocks noGrp="1"/>
          </p:cNvSpPr>
          <p:nvPr>
            <p:ph sz="half" idx="1"/>
          </p:nvPr>
        </p:nvSpPr>
        <p:spPr>
          <a:xfrm>
            <a:off x="359568" y="1249753"/>
            <a:ext cx="8424862" cy="355228"/>
          </a:xfrm>
        </p:spPr>
        <p:txBody>
          <a:bodyPr/>
          <a:lstStyle/>
          <a:p>
            <a:pPr lvl="3" indent="-360000"/>
            <a:r>
              <a:rPr lang="ja-JP" altLang="en-US" sz="1800" dirty="0"/>
              <a:t>①</a:t>
            </a:r>
            <a:r>
              <a:rPr kumimoji="1" lang="ja-JP" altLang="en-US" sz="1800" dirty="0"/>
              <a:t>（作業タイトル）</a:t>
            </a:r>
            <a:endParaRPr kumimoji="1" lang="en-US" altLang="ja-JP" dirty="0"/>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fld id="{D8A28372-6A5A-4399-8FC5-CCF396CD4981}" type="slidenum">
              <a:rPr lang="en-GB" smtClean="0"/>
              <a:t>15</a:t>
            </a:fld>
            <a:endParaRPr lang="en-GB"/>
          </a:p>
        </p:txBody>
      </p:sp>
      <p:sp>
        <p:nvSpPr>
          <p:cNvPr id="15" name="コンテンツ プレースホルダー 2">
            <a:extLst>
              <a:ext uri="{FF2B5EF4-FFF2-40B4-BE49-F238E27FC236}">
                <a16:creationId xmlns:a16="http://schemas.microsoft.com/office/drawing/2014/main" id="{3E587F86-2317-CC71-F0F4-92674FD9FF0B}"/>
              </a:ext>
            </a:extLst>
          </p:cNvPr>
          <p:cNvSpPr txBox="1">
            <a:spLocks/>
          </p:cNvSpPr>
          <p:nvPr/>
        </p:nvSpPr>
        <p:spPr>
          <a:xfrm>
            <a:off x="359568" y="1604980"/>
            <a:ext cx="8424862" cy="692943"/>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r>
              <a:rPr lang="ja-JP" altLang="en-US" sz="1400" dirty="0"/>
              <a:t>（作業内容）</a:t>
            </a:r>
          </a:p>
        </p:txBody>
      </p:sp>
      <p:sp>
        <p:nvSpPr>
          <p:cNvPr id="8" name="吹き出し: 角を丸めた四角形 7">
            <a:extLst>
              <a:ext uri="{FF2B5EF4-FFF2-40B4-BE49-F238E27FC236}">
                <a16:creationId xmlns:a16="http://schemas.microsoft.com/office/drawing/2014/main" id="{98A224DE-84CF-7366-6173-65C9492AED46}"/>
              </a:ext>
            </a:extLst>
          </p:cNvPr>
          <p:cNvSpPr/>
          <p:nvPr/>
        </p:nvSpPr>
        <p:spPr>
          <a:xfrm>
            <a:off x="5327817" y="2578771"/>
            <a:ext cx="2074468" cy="617275"/>
          </a:xfrm>
          <a:prstGeom prst="wedgeRoundRectCallout">
            <a:avLst>
              <a:gd name="adj1" fmla="val -74744"/>
              <a:gd name="adj2" fmla="val 26733"/>
              <a:gd name="adj3" fmla="val 16667"/>
            </a:avLst>
          </a:prstGeom>
          <a:solidFill>
            <a:srgbClr val="FDD3CD"/>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67500" rIns="67500" bIns="67500" rtlCol="0" anchor="ctr"/>
          <a:lstStyle/>
          <a:p>
            <a:pPr>
              <a:lnSpc>
                <a:spcPct val="135000"/>
              </a:lnSpc>
            </a:pPr>
            <a:r>
              <a:rPr kumimoji="1" lang="ja-JP" altLang="en-US" sz="1200" dirty="0">
                <a:solidFill>
                  <a:schemeClr val="tx1"/>
                </a:solidFill>
                <a:ea typeface="BIZ UDPゴシック" panose="020B0400000000000000" pitchFamily="50" charset="-128"/>
              </a:rPr>
              <a:t>作業内容の補足や詳細</a:t>
            </a:r>
          </a:p>
        </p:txBody>
      </p:sp>
      <p:sp>
        <p:nvSpPr>
          <p:cNvPr id="5" name="Google Shape;843;p27">
            <a:extLst>
              <a:ext uri="{FF2B5EF4-FFF2-40B4-BE49-F238E27FC236}">
                <a16:creationId xmlns:a16="http://schemas.microsoft.com/office/drawing/2014/main" id="{9526EA33-412E-4DE8-6846-8FF276FD658A}"/>
              </a:ext>
            </a:extLst>
          </p:cNvPr>
          <p:cNvSpPr/>
          <p:nvPr/>
        </p:nvSpPr>
        <p:spPr>
          <a:xfrm>
            <a:off x="360363" y="2438400"/>
            <a:ext cx="4346575" cy="3522214"/>
          </a:xfrm>
          <a:prstGeom prst="rect">
            <a:avLst/>
          </a:prstGeom>
          <a:noFill/>
          <a:ln w="19050" cap="flat" cmpd="sng">
            <a:solidFill>
              <a:srgbClr val="D2D2D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ea typeface="Arial"/>
              <a:cs typeface="Arial"/>
              <a:sym typeface="Arial"/>
            </a:endParaRPr>
          </a:p>
        </p:txBody>
      </p:sp>
      <p:sp>
        <p:nvSpPr>
          <p:cNvPr id="13" name="テキスト ボックス 12">
            <a:extLst>
              <a:ext uri="{FF2B5EF4-FFF2-40B4-BE49-F238E27FC236}">
                <a16:creationId xmlns:a16="http://schemas.microsoft.com/office/drawing/2014/main" id="{27C0F091-F48C-6AE8-6504-193DED16AA5E}"/>
              </a:ext>
            </a:extLst>
          </p:cNvPr>
          <p:cNvSpPr txBox="1"/>
          <p:nvPr/>
        </p:nvSpPr>
        <p:spPr>
          <a:xfrm>
            <a:off x="913856" y="4014841"/>
            <a:ext cx="3239588" cy="369332"/>
          </a:xfrm>
          <a:prstGeom prst="rect">
            <a:avLst/>
          </a:prstGeom>
          <a:noFill/>
        </p:spPr>
        <p:txBody>
          <a:bodyPr wrap="square">
            <a:spAutoFit/>
          </a:bodyPr>
          <a:lstStyle/>
          <a:p>
            <a:pPr algn="ctr"/>
            <a:r>
              <a:rPr lang="ja-JP" altLang="en-US" dirty="0"/>
              <a:t>作業を行う画面のキャプチャ</a:t>
            </a:r>
          </a:p>
        </p:txBody>
      </p:sp>
    </p:spTree>
    <p:extLst>
      <p:ext uri="{BB962C8B-B14F-4D97-AF65-F5344CB8AC3E}">
        <p14:creationId xmlns:p14="http://schemas.microsoft.com/office/powerpoint/2010/main" val="225239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p:txBody>
          <a:bodyPr/>
          <a:lstStyle/>
          <a:p>
            <a:pPr>
              <a:lnSpc>
                <a:spcPct val="120000"/>
              </a:lnSpc>
            </a:pPr>
            <a:r>
              <a:rPr kumimoji="1" lang="en-US" altLang="ja-JP" dirty="0">
                <a:latin typeface="BIZ UDPゴシック" panose="020B0400000000000000" pitchFamily="50" charset="-128"/>
                <a:ea typeface="BIZ UDPゴシック" panose="020B0400000000000000" pitchFamily="50" charset="-128"/>
              </a:rPr>
              <a:t>4</a:t>
            </a:r>
            <a:r>
              <a:rPr kumimoji="1" lang="ja-JP" altLang="en-US" dirty="0">
                <a:latin typeface="BIZ UDPゴシック" panose="020B0400000000000000" pitchFamily="50" charset="-128"/>
                <a:ea typeface="BIZ UDPゴシック" panose="020B0400000000000000" pitchFamily="50" charset="-128"/>
              </a:rPr>
              <a:t>．利用までのスケジュール</a:t>
            </a:r>
          </a:p>
        </p:txBody>
      </p:sp>
      <p:sp>
        <p:nvSpPr>
          <p:cNvPr id="13" name="コンテンツ プレースホルダー 12">
            <a:extLst>
              <a:ext uri="{FF2B5EF4-FFF2-40B4-BE49-F238E27FC236}">
                <a16:creationId xmlns:a16="http://schemas.microsoft.com/office/drawing/2014/main" id="{A106DC79-6FFF-8EC8-59D3-5AD1D46F8811}"/>
              </a:ext>
            </a:extLst>
          </p:cNvPr>
          <p:cNvSpPr>
            <a:spLocks noGrp="1"/>
          </p:cNvSpPr>
          <p:nvPr>
            <p:ph sz="half" idx="1"/>
          </p:nvPr>
        </p:nvSpPr>
        <p:spPr>
          <a:xfrm>
            <a:off x="359568" y="1233488"/>
            <a:ext cx="8424862" cy="700087"/>
          </a:xfrm>
        </p:spPr>
        <p:txBody>
          <a:bodyPr/>
          <a:lstStyle/>
          <a:p>
            <a:pPr marL="0" indent="0">
              <a:buNone/>
            </a:pPr>
            <a:r>
              <a:rPr lang="ja-JP" altLang="en-US" dirty="0">
                <a:solidFill>
                  <a:srgbClr val="464646"/>
                </a:solidFill>
              </a:rPr>
              <a:t>この説明会のあとは、以下のスケジュールで「楽楽販売」の利用に切り替えます。</a:t>
            </a:r>
          </a:p>
          <a:p>
            <a:pPr marL="0" indent="0">
              <a:buNone/>
            </a:pPr>
            <a:r>
              <a:rPr lang="ja-JP" altLang="en-US" dirty="0">
                <a:solidFill>
                  <a:srgbClr val="464646"/>
                </a:solidFill>
              </a:rPr>
              <a:t>お忙しいところお手数をおかけしますが、何卒ご協力のほどよろしくお願いいたします。</a:t>
            </a:r>
          </a:p>
          <a:p>
            <a:pPr marL="0" indent="0">
              <a:buNone/>
            </a:pPr>
            <a:endParaRPr lang="ja-JP" altLang="en-US" dirty="0"/>
          </a:p>
        </p:txBody>
      </p:sp>
      <p:sp>
        <p:nvSpPr>
          <p:cNvPr id="12" name="フローチャート: 他ページ結合子 11">
            <a:extLst>
              <a:ext uri="{FF2B5EF4-FFF2-40B4-BE49-F238E27FC236}">
                <a16:creationId xmlns:a16="http://schemas.microsoft.com/office/drawing/2014/main" id="{81751539-44EE-CB00-0C00-F0004394F2C8}"/>
              </a:ext>
            </a:extLst>
          </p:cNvPr>
          <p:cNvSpPr/>
          <p:nvPr/>
        </p:nvSpPr>
        <p:spPr>
          <a:xfrm rot="16200000">
            <a:off x="2365609" y="3222172"/>
            <a:ext cx="587700" cy="1001355"/>
          </a:xfrm>
          <a:prstGeom prst="flowChartOffpageConnector">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16" name="フローチャート: 他ページ結合子 15">
            <a:extLst>
              <a:ext uri="{FF2B5EF4-FFF2-40B4-BE49-F238E27FC236}">
                <a16:creationId xmlns:a16="http://schemas.microsoft.com/office/drawing/2014/main" id="{B1C5511B-AEB4-9BD0-6B5D-1DF05C9251E2}"/>
              </a:ext>
            </a:extLst>
          </p:cNvPr>
          <p:cNvSpPr/>
          <p:nvPr/>
        </p:nvSpPr>
        <p:spPr>
          <a:xfrm rot="16200000">
            <a:off x="3366965" y="3222173"/>
            <a:ext cx="587700" cy="1001355"/>
          </a:xfrm>
          <a:prstGeom prst="flowChartOffpageConnector">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17" name="フローチャート: 他ページ結合子 16">
            <a:extLst>
              <a:ext uri="{FF2B5EF4-FFF2-40B4-BE49-F238E27FC236}">
                <a16:creationId xmlns:a16="http://schemas.microsoft.com/office/drawing/2014/main" id="{A6722F83-53EE-0D4D-1154-199BD774F221}"/>
              </a:ext>
            </a:extLst>
          </p:cNvPr>
          <p:cNvSpPr/>
          <p:nvPr/>
        </p:nvSpPr>
        <p:spPr>
          <a:xfrm rot="16200000">
            <a:off x="4375201" y="3222173"/>
            <a:ext cx="587700" cy="1001355"/>
          </a:xfrm>
          <a:prstGeom prst="flowChartOffpageConnector">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21" name="フローチャート: 他ページ結合子 20">
            <a:extLst>
              <a:ext uri="{FF2B5EF4-FFF2-40B4-BE49-F238E27FC236}">
                <a16:creationId xmlns:a16="http://schemas.microsoft.com/office/drawing/2014/main" id="{5877B204-8D40-9562-450F-F48C626A7C5A}"/>
              </a:ext>
            </a:extLst>
          </p:cNvPr>
          <p:cNvSpPr/>
          <p:nvPr/>
        </p:nvSpPr>
        <p:spPr>
          <a:xfrm rot="16200000">
            <a:off x="1372964" y="3222172"/>
            <a:ext cx="587700" cy="1001355"/>
          </a:xfrm>
          <a:prstGeom prst="flowChartOffpageConnector">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22" name="正方形/長方形 21">
            <a:extLst>
              <a:ext uri="{FF2B5EF4-FFF2-40B4-BE49-F238E27FC236}">
                <a16:creationId xmlns:a16="http://schemas.microsoft.com/office/drawing/2014/main" id="{C18E6737-6182-51F3-E770-EF2364024BDA}"/>
              </a:ext>
            </a:extLst>
          </p:cNvPr>
          <p:cNvSpPr/>
          <p:nvPr/>
        </p:nvSpPr>
        <p:spPr>
          <a:xfrm>
            <a:off x="5176609" y="3429000"/>
            <a:ext cx="2949355" cy="586964"/>
          </a:xfrm>
          <a:prstGeom prst="rect">
            <a:avLst/>
          </a:prstGeom>
          <a:solidFill>
            <a:srgbClr val="FDD3C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lang="ja-JP" altLang="en-US" sz="1300" dirty="0">
                <a:solidFill>
                  <a:srgbClr val="464646"/>
                </a:solidFill>
                <a:ea typeface="BIZ UDPゴシック" panose="020B0400000000000000" pitchFamily="50" charset="-128"/>
              </a:rPr>
              <a:t>　</a:t>
            </a:r>
            <a:r>
              <a:rPr kumimoji="1" lang="ja-JP" altLang="en-US" sz="1300" dirty="0">
                <a:solidFill>
                  <a:srgbClr val="464646"/>
                </a:solidFill>
              </a:rPr>
              <a:t>〇</a:t>
            </a:r>
            <a:r>
              <a:rPr kumimoji="1" lang="en-US" altLang="ja-JP" sz="1300" dirty="0">
                <a:solidFill>
                  <a:srgbClr val="464646"/>
                </a:solidFill>
              </a:rPr>
              <a:t>/</a:t>
            </a:r>
            <a:r>
              <a:rPr kumimoji="1" lang="ja-JP" altLang="en-US" sz="1300" dirty="0">
                <a:solidFill>
                  <a:srgbClr val="464646"/>
                </a:solidFill>
              </a:rPr>
              <a:t>〇</a:t>
            </a:r>
            <a:r>
              <a:rPr lang="ja-JP" altLang="en-US" sz="1300" dirty="0">
                <a:solidFill>
                  <a:srgbClr val="464646"/>
                </a:solidFill>
                <a:ea typeface="BIZ UDPゴシック" panose="020B0400000000000000" pitchFamily="50" charset="-128"/>
              </a:rPr>
              <a:t>～　「楽楽販売」</a:t>
            </a:r>
            <a:r>
              <a:rPr kumimoji="1" lang="ja-JP" altLang="en-US" sz="1300" dirty="0">
                <a:solidFill>
                  <a:srgbClr val="464646"/>
                </a:solidFill>
              </a:rPr>
              <a:t>のみで運用</a:t>
            </a:r>
          </a:p>
        </p:txBody>
      </p:sp>
      <p:sp>
        <p:nvSpPr>
          <p:cNvPr id="23" name="正方形/長方形 22">
            <a:extLst>
              <a:ext uri="{FF2B5EF4-FFF2-40B4-BE49-F238E27FC236}">
                <a16:creationId xmlns:a16="http://schemas.microsoft.com/office/drawing/2014/main" id="{541CCBD8-C6A5-6E5F-E372-CF981D59EC99}"/>
              </a:ext>
            </a:extLst>
          </p:cNvPr>
          <p:cNvSpPr/>
          <p:nvPr/>
        </p:nvSpPr>
        <p:spPr>
          <a:xfrm>
            <a:off x="1246441" y="3538810"/>
            <a:ext cx="712203" cy="383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ja-JP" altLang="en-US" sz="1300" dirty="0">
                <a:solidFill>
                  <a:srgbClr val="464646"/>
                </a:solidFill>
              </a:rPr>
              <a:t>〇</a:t>
            </a:r>
            <a:r>
              <a:rPr kumimoji="1" lang="en-US" altLang="ja-JP" sz="1300" dirty="0">
                <a:solidFill>
                  <a:srgbClr val="464646"/>
                </a:solidFill>
              </a:rPr>
              <a:t>/</a:t>
            </a:r>
            <a:r>
              <a:rPr kumimoji="1" lang="ja-JP" altLang="en-US" sz="1300" dirty="0">
                <a:solidFill>
                  <a:srgbClr val="464646"/>
                </a:solidFill>
              </a:rPr>
              <a:t>〇</a:t>
            </a:r>
          </a:p>
        </p:txBody>
      </p:sp>
      <p:sp>
        <p:nvSpPr>
          <p:cNvPr id="25" name="正方形/長方形 24">
            <a:extLst>
              <a:ext uri="{FF2B5EF4-FFF2-40B4-BE49-F238E27FC236}">
                <a16:creationId xmlns:a16="http://schemas.microsoft.com/office/drawing/2014/main" id="{BEFA17A5-8874-B82D-9A35-E9D6D4AF3754}"/>
              </a:ext>
            </a:extLst>
          </p:cNvPr>
          <p:cNvSpPr/>
          <p:nvPr/>
        </p:nvSpPr>
        <p:spPr>
          <a:xfrm>
            <a:off x="2158781" y="3538809"/>
            <a:ext cx="900000" cy="383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ja-JP" altLang="en-US" sz="1300" dirty="0">
                <a:solidFill>
                  <a:srgbClr val="464646"/>
                </a:solidFill>
              </a:rPr>
              <a:t>〇</a:t>
            </a:r>
            <a:r>
              <a:rPr kumimoji="1" lang="en-US" altLang="ja-JP" sz="1300" dirty="0">
                <a:solidFill>
                  <a:srgbClr val="464646"/>
                </a:solidFill>
              </a:rPr>
              <a:t>/</a:t>
            </a:r>
            <a:r>
              <a:rPr kumimoji="1" lang="ja-JP" altLang="en-US" sz="1300" dirty="0">
                <a:solidFill>
                  <a:srgbClr val="464646"/>
                </a:solidFill>
              </a:rPr>
              <a:t>〇</a:t>
            </a:r>
          </a:p>
        </p:txBody>
      </p:sp>
      <p:sp>
        <p:nvSpPr>
          <p:cNvPr id="26" name="正方形/長方形 25">
            <a:extLst>
              <a:ext uri="{FF2B5EF4-FFF2-40B4-BE49-F238E27FC236}">
                <a16:creationId xmlns:a16="http://schemas.microsoft.com/office/drawing/2014/main" id="{0145DB65-679B-1F6B-B3B2-08450ABED304}"/>
              </a:ext>
            </a:extLst>
          </p:cNvPr>
          <p:cNvSpPr/>
          <p:nvPr/>
        </p:nvSpPr>
        <p:spPr>
          <a:xfrm>
            <a:off x="3163329" y="3538809"/>
            <a:ext cx="900000" cy="383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ja-JP" altLang="en-US" sz="1300" dirty="0">
                <a:solidFill>
                  <a:srgbClr val="464646"/>
                </a:solidFill>
              </a:rPr>
              <a:t>〇</a:t>
            </a:r>
            <a:r>
              <a:rPr kumimoji="1" lang="en-US" altLang="ja-JP" sz="1300" dirty="0">
                <a:solidFill>
                  <a:srgbClr val="464646"/>
                </a:solidFill>
              </a:rPr>
              <a:t>/</a:t>
            </a:r>
            <a:r>
              <a:rPr kumimoji="1" lang="ja-JP" altLang="en-US" sz="1300" dirty="0">
                <a:solidFill>
                  <a:srgbClr val="464646"/>
                </a:solidFill>
              </a:rPr>
              <a:t>〇</a:t>
            </a:r>
          </a:p>
        </p:txBody>
      </p:sp>
      <p:sp>
        <p:nvSpPr>
          <p:cNvPr id="28" name="正方形/長方形 27">
            <a:extLst>
              <a:ext uri="{FF2B5EF4-FFF2-40B4-BE49-F238E27FC236}">
                <a16:creationId xmlns:a16="http://schemas.microsoft.com/office/drawing/2014/main" id="{DD7C67CE-EE0D-3135-3296-BA4C9E8471A5}"/>
              </a:ext>
            </a:extLst>
          </p:cNvPr>
          <p:cNvSpPr/>
          <p:nvPr/>
        </p:nvSpPr>
        <p:spPr>
          <a:xfrm>
            <a:off x="4158469" y="3538809"/>
            <a:ext cx="900000" cy="383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ja-JP" altLang="en-US" sz="1300" dirty="0">
                <a:solidFill>
                  <a:srgbClr val="464646"/>
                </a:solidFill>
              </a:rPr>
              <a:t>〇</a:t>
            </a:r>
            <a:r>
              <a:rPr kumimoji="1" lang="en-US" altLang="ja-JP" sz="1300" dirty="0">
                <a:solidFill>
                  <a:srgbClr val="464646"/>
                </a:solidFill>
              </a:rPr>
              <a:t>/</a:t>
            </a:r>
            <a:r>
              <a:rPr kumimoji="1" lang="ja-JP" altLang="en-US" sz="1300" dirty="0">
                <a:solidFill>
                  <a:srgbClr val="464646"/>
                </a:solidFill>
              </a:rPr>
              <a:t>〇</a:t>
            </a:r>
          </a:p>
        </p:txBody>
      </p:sp>
      <p:sp>
        <p:nvSpPr>
          <p:cNvPr id="29" name="コンテンツ プレースホルダー 2">
            <a:extLst>
              <a:ext uri="{FF2B5EF4-FFF2-40B4-BE49-F238E27FC236}">
                <a16:creationId xmlns:a16="http://schemas.microsoft.com/office/drawing/2014/main" id="{738B2A3B-2354-60CF-38E0-AF58153FE861}"/>
              </a:ext>
            </a:extLst>
          </p:cNvPr>
          <p:cNvSpPr txBox="1">
            <a:spLocks/>
          </p:cNvSpPr>
          <p:nvPr/>
        </p:nvSpPr>
        <p:spPr>
          <a:xfrm>
            <a:off x="1010143" y="2433340"/>
            <a:ext cx="1186444" cy="642616"/>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lgn="ctr"/>
            <a:r>
              <a:rPr lang="ja-JP" altLang="en-US" sz="1400" b="1" dirty="0">
                <a:solidFill>
                  <a:srgbClr val="F53C20"/>
                </a:solidFill>
                <a:ea typeface="BIZ UDPゴシック" panose="020B0400000000000000" pitchFamily="50" charset="-128"/>
              </a:rPr>
              <a:t>現行システム</a:t>
            </a:r>
            <a:endParaRPr lang="en-US" altLang="ja-JP" sz="1400" b="1" dirty="0">
              <a:solidFill>
                <a:srgbClr val="F53C20"/>
              </a:solidFill>
              <a:ea typeface="BIZ UDPゴシック" panose="020B0400000000000000" pitchFamily="50" charset="-128"/>
            </a:endParaRPr>
          </a:p>
          <a:p>
            <a:pPr lvl="4" indent="-360000" algn="ctr"/>
            <a:r>
              <a:rPr lang="ja-JP" altLang="en-US" sz="1400" dirty="0">
                <a:ea typeface="BIZ UDPゴシック" panose="020B0400000000000000" pitchFamily="50" charset="-128"/>
              </a:rPr>
              <a:t>新規入力停止</a:t>
            </a:r>
            <a:endParaRPr lang="en-US" altLang="ja-JP" sz="1400" dirty="0">
              <a:ea typeface="BIZ UDPゴシック" panose="020B0400000000000000" pitchFamily="50" charset="-128"/>
            </a:endParaRPr>
          </a:p>
        </p:txBody>
      </p:sp>
      <p:sp>
        <p:nvSpPr>
          <p:cNvPr id="31" name="コンテンツ プレースホルダー 2">
            <a:extLst>
              <a:ext uri="{FF2B5EF4-FFF2-40B4-BE49-F238E27FC236}">
                <a16:creationId xmlns:a16="http://schemas.microsoft.com/office/drawing/2014/main" id="{DCC4F4A3-7E70-85EF-0148-6F02FCD781AB}"/>
              </a:ext>
            </a:extLst>
          </p:cNvPr>
          <p:cNvSpPr txBox="1">
            <a:spLocks/>
          </p:cNvSpPr>
          <p:nvPr/>
        </p:nvSpPr>
        <p:spPr>
          <a:xfrm>
            <a:off x="2072365" y="4396295"/>
            <a:ext cx="1072831" cy="1110959"/>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lgn="ctr"/>
            <a:r>
              <a:rPr lang="ja-JP" altLang="en-US" sz="1400" b="1" dirty="0">
                <a:solidFill>
                  <a:srgbClr val="F53C20"/>
                </a:solidFill>
                <a:ea typeface="BIZ UDPゴシック" panose="020B0400000000000000" pitchFamily="50" charset="-128"/>
              </a:rPr>
              <a:t>「</a:t>
            </a:r>
            <a:r>
              <a:rPr lang="zh-TW" altLang="en-US" sz="1400" b="1" dirty="0">
                <a:solidFill>
                  <a:srgbClr val="F53C20"/>
                </a:solidFill>
                <a:ea typeface="BIZ UDPゴシック" panose="020B0400000000000000" pitchFamily="50" charset="-128"/>
              </a:rPr>
              <a:t>楽楽販売</a:t>
            </a:r>
            <a:r>
              <a:rPr lang="ja-JP" altLang="en-US" sz="1400" b="1" dirty="0">
                <a:solidFill>
                  <a:srgbClr val="F53C20"/>
                </a:solidFill>
                <a:ea typeface="BIZ UDPゴシック" panose="020B0400000000000000" pitchFamily="50" charset="-128"/>
              </a:rPr>
              <a:t>」</a:t>
            </a:r>
            <a:endParaRPr lang="en-US" altLang="ja-JP" sz="1400" b="1" dirty="0">
              <a:solidFill>
                <a:srgbClr val="F53C20"/>
              </a:solidFill>
              <a:ea typeface="BIZ UDPゴシック" panose="020B0400000000000000" pitchFamily="50" charset="-128"/>
            </a:endParaRPr>
          </a:p>
          <a:p>
            <a:pPr lvl="4" indent="-360000" algn="ctr"/>
            <a:r>
              <a:rPr kumimoji="1" lang="ja-JP" altLang="en-US" sz="1400" dirty="0">
                <a:solidFill>
                  <a:srgbClr val="464646"/>
                </a:solidFill>
              </a:rPr>
              <a:t>〇〇</a:t>
            </a:r>
            <a:r>
              <a:rPr lang="ja-JP" altLang="en-US" sz="1400" dirty="0">
                <a:ea typeface="BIZ UDPゴシック" panose="020B0400000000000000" pitchFamily="50" charset="-128"/>
              </a:rPr>
              <a:t>部</a:t>
            </a:r>
            <a:endParaRPr lang="en-US" altLang="ja-JP" sz="1400" dirty="0">
              <a:ea typeface="BIZ UDPゴシック" panose="020B0400000000000000" pitchFamily="50" charset="-128"/>
            </a:endParaRPr>
          </a:p>
          <a:p>
            <a:pPr lvl="4" indent="-360000" algn="ctr"/>
            <a:r>
              <a:rPr lang="ja-JP" altLang="en-US" sz="1400" dirty="0">
                <a:ea typeface="BIZ UDPゴシック" panose="020B0400000000000000" pitchFamily="50" charset="-128"/>
              </a:rPr>
              <a:t>登録開始</a:t>
            </a:r>
            <a:endParaRPr lang="en-US" altLang="ja-JP" sz="1400" dirty="0">
              <a:ea typeface="BIZ UDPゴシック" panose="020B0400000000000000" pitchFamily="50" charset="-128"/>
            </a:endParaRPr>
          </a:p>
        </p:txBody>
      </p:sp>
      <p:sp>
        <p:nvSpPr>
          <p:cNvPr id="32" name="コンテンツ プレースホルダー 2">
            <a:extLst>
              <a:ext uri="{FF2B5EF4-FFF2-40B4-BE49-F238E27FC236}">
                <a16:creationId xmlns:a16="http://schemas.microsoft.com/office/drawing/2014/main" id="{CE006331-01C8-E2A4-94B4-1F5DA147DFB4}"/>
              </a:ext>
            </a:extLst>
          </p:cNvPr>
          <p:cNvSpPr txBox="1">
            <a:spLocks/>
          </p:cNvSpPr>
          <p:nvPr/>
        </p:nvSpPr>
        <p:spPr>
          <a:xfrm>
            <a:off x="2991872" y="4394763"/>
            <a:ext cx="1245256" cy="1110959"/>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lgn="ctr"/>
            <a:r>
              <a:rPr lang="ja-JP" altLang="en-US" sz="1400" b="1" dirty="0">
                <a:solidFill>
                  <a:srgbClr val="F53C20"/>
                </a:solidFill>
                <a:ea typeface="BIZ UDPゴシック" panose="020B0400000000000000" pitchFamily="50" charset="-128"/>
              </a:rPr>
              <a:t>「</a:t>
            </a:r>
            <a:r>
              <a:rPr lang="zh-TW" altLang="en-US" sz="1400" b="1" dirty="0">
                <a:solidFill>
                  <a:srgbClr val="F53C20"/>
                </a:solidFill>
                <a:ea typeface="BIZ UDPゴシック" panose="020B0400000000000000" pitchFamily="50" charset="-128"/>
              </a:rPr>
              <a:t>楽楽販売</a:t>
            </a:r>
            <a:r>
              <a:rPr lang="ja-JP" altLang="en-US" sz="1400" b="1" dirty="0">
                <a:solidFill>
                  <a:srgbClr val="F53C20"/>
                </a:solidFill>
                <a:ea typeface="BIZ UDPゴシック" panose="020B0400000000000000" pitchFamily="50" charset="-128"/>
              </a:rPr>
              <a:t>」</a:t>
            </a:r>
            <a:endParaRPr lang="en-US" altLang="ja-JP" sz="1400" b="1" dirty="0">
              <a:solidFill>
                <a:srgbClr val="F53C20"/>
              </a:solidFill>
              <a:ea typeface="BIZ UDPゴシック" panose="020B0400000000000000" pitchFamily="50" charset="-128"/>
            </a:endParaRPr>
          </a:p>
          <a:p>
            <a:pPr lvl="4" indent="-360000" algn="ctr"/>
            <a:r>
              <a:rPr lang="ja-JP" altLang="en-US" sz="1400" dirty="0">
                <a:ea typeface="BIZ UDPゴシック" panose="020B0400000000000000" pitchFamily="50" charset="-128"/>
              </a:rPr>
              <a:t>○○部</a:t>
            </a:r>
            <a:endParaRPr lang="en-US" altLang="ja-JP" sz="1400" dirty="0">
              <a:ea typeface="BIZ UDPゴシック" panose="020B0400000000000000" pitchFamily="50" charset="-128"/>
            </a:endParaRPr>
          </a:p>
          <a:p>
            <a:pPr lvl="4" indent="-360000" algn="ctr"/>
            <a:r>
              <a:rPr lang="ja-JP" altLang="en-US" sz="1400" dirty="0">
                <a:ea typeface="BIZ UDPゴシック" panose="020B0400000000000000" pitchFamily="50" charset="-128"/>
              </a:rPr>
              <a:t>登録開始</a:t>
            </a:r>
            <a:endParaRPr lang="en-US" altLang="ja-JP" sz="1400" dirty="0">
              <a:ea typeface="BIZ UDPゴシック" panose="020B0400000000000000" pitchFamily="50" charset="-128"/>
            </a:endParaRPr>
          </a:p>
        </p:txBody>
      </p:sp>
      <p:sp>
        <p:nvSpPr>
          <p:cNvPr id="33" name="コンテンツ プレースホルダー 2">
            <a:extLst>
              <a:ext uri="{FF2B5EF4-FFF2-40B4-BE49-F238E27FC236}">
                <a16:creationId xmlns:a16="http://schemas.microsoft.com/office/drawing/2014/main" id="{065AC7AD-BB73-7661-C204-F41DAC4088CF}"/>
              </a:ext>
            </a:extLst>
          </p:cNvPr>
          <p:cNvSpPr txBox="1">
            <a:spLocks/>
          </p:cNvSpPr>
          <p:nvPr/>
        </p:nvSpPr>
        <p:spPr>
          <a:xfrm>
            <a:off x="3968594" y="2484705"/>
            <a:ext cx="1198010" cy="587701"/>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lgn="ctr"/>
            <a:r>
              <a:rPr lang="ja-JP" altLang="en-US" sz="1400" b="1" dirty="0">
                <a:solidFill>
                  <a:srgbClr val="F53C20"/>
                </a:solidFill>
                <a:ea typeface="BIZ UDPゴシック" panose="020B0400000000000000" pitchFamily="50" charset="-128"/>
              </a:rPr>
              <a:t>現行システム</a:t>
            </a:r>
            <a:endParaRPr lang="en-US" altLang="ja-JP" sz="1400" b="1" dirty="0">
              <a:solidFill>
                <a:srgbClr val="F53C20"/>
              </a:solidFill>
              <a:ea typeface="BIZ UDPゴシック" panose="020B0400000000000000" pitchFamily="50" charset="-128"/>
            </a:endParaRPr>
          </a:p>
          <a:p>
            <a:pPr lvl="4" indent="-360000" algn="ctr"/>
            <a:r>
              <a:rPr lang="ja-JP" altLang="en-US" sz="1400" b="1" dirty="0">
                <a:ea typeface="BIZ UDPゴシック" panose="020B0400000000000000" pitchFamily="50" charset="-128"/>
              </a:rPr>
              <a:t>利用停止</a:t>
            </a:r>
            <a:endParaRPr lang="en-US" altLang="ja-JP" sz="1400" b="1" dirty="0">
              <a:ea typeface="BIZ UDPゴシック" panose="020B0400000000000000" pitchFamily="50" charset="-128"/>
            </a:endParaRPr>
          </a:p>
        </p:txBody>
      </p:sp>
      <p:cxnSp>
        <p:nvCxnSpPr>
          <p:cNvPr id="34" name="直線矢印コネクタ 33">
            <a:extLst>
              <a:ext uri="{FF2B5EF4-FFF2-40B4-BE49-F238E27FC236}">
                <a16:creationId xmlns:a16="http://schemas.microsoft.com/office/drawing/2014/main" id="{58C582EA-9C86-A574-04D9-99F013D99DC3}"/>
              </a:ext>
            </a:extLst>
          </p:cNvPr>
          <p:cNvCxnSpPr>
            <a:cxnSpLocks/>
          </p:cNvCxnSpPr>
          <p:nvPr/>
        </p:nvCxnSpPr>
        <p:spPr>
          <a:xfrm flipH="1">
            <a:off x="1602543" y="3081255"/>
            <a:ext cx="822" cy="347749"/>
          </a:xfrm>
          <a:prstGeom prst="straightConnector1">
            <a:avLst/>
          </a:prstGeom>
          <a:ln w="12700">
            <a:solidFill>
              <a:srgbClr val="F53C2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8AE78241-EB46-BC8A-E610-108AA91159CB}"/>
              </a:ext>
            </a:extLst>
          </p:cNvPr>
          <p:cNvCxnSpPr>
            <a:cxnSpLocks/>
          </p:cNvCxnSpPr>
          <p:nvPr/>
        </p:nvCxnSpPr>
        <p:spPr>
          <a:xfrm flipH="1" flipV="1">
            <a:off x="2608781" y="4016155"/>
            <a:ext cx="1" cy="356051"/>
          </a:xfrm>
          <a:prstGeom prst="straightConnector1">
            <a:avLst/>
          </a:prstGeom>
          <a:ln w="12700">
            <a:solidFill>
              <a:srgbClr val="F53C2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39CB5E67-9AF0-4EBF-8136-57BC32F6C5DE}"/>
              </a:ext>
            </a:extLst>
          </p:cNvPr>
          <p:cNvCxnSpPr>
            <a:cxnSpLocks/>
          </p:cNvCxnSpPr>
          <p:nvPr/>
        </p:nvCxnSpPr>
        <p:spPr>
          <a:xfrm flipV="1">
            <a:off x="3614500" y="4015964"/>
            <a:ext cx="0" cy="354900"/>
          </a:xfrm>
          <a:prstGeom prst="straightConnector1">
            <a:avLst/>
          </a:prstGeom>
          <a:ln w="12700">
            <a:solidFill>
              <a:srgbClr val="F53C2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1A660D08-608F-EFFF-F49C-76C35A063D71}"/>
              </a:ext>
            </a:extLst>
          </p:cNvPr>
          <p:cNvCxnSpPr>
            <a:cxnSpLocks/>
            <a:stCxn id="33" idx="2"/>
          </p:cNvCxnSpPr>
          <p:nvPr/>
        </p:nvCxnSpPr>
        <p:spPr>
          <a:xfrm>
            <a:off x="4567599" y="3072406"/>
            <a:ext cx="0" cy="356593"/>
          </a:xfrm>
          <a:prstGeom prst="straightConnector1">
            <a:avLst/>
          </a:prstGeom>
          <a:ln w="12700">
            <a:solidFill>
              <a:srgbClr val="F53C2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360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p:txBody>
          <a:bodyPr/>
          <a:lstStyle/>
          <a:p>
            <a:pPr>
              <a:lnSpc>
                <a:spcPct val="120000"/>
              </a:lnSpc>
            </a:pPr>
            <a:r>
              <a:rPr kumimoji="1" lang="en-US" altLang="ja-JP" dirty="0"/>
              <a:t>5</a:t>
            </a:r>
            <a:r>
              <a:rPr kumimoji="1" lang="ja-JP" altLang="en-US" dirty="0"/>
              <a:t>．</a:t>
            </a:r>
            <a:r>
              <a:rPr lang="ja-JP" altLang="en-US" dirty="0">
                <a:latin typeface="+mj-lt"/>
              </a:rPr>
              <a:t>問い合わせ先</a:t>
            </a:r>
            <a:endParaRPr kumimoji="1" lang="ja-JP" altLang="en-US" dirty="0"/>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fld id="{D8A28372-6A5A-4399-8FC5-CCF396CD4981}" type="slidenum">
              <a:rPr lang="en-GB" smtClean="0"/>
              <a:t>17</a:t>
            </a:fld>
            <a:endParaRPr lang="en-GB"/>
          </a:p>
        </p:txBody>
      </p:sp>
      <p:sp>
        <p:nvSpPr>
          <p:cNvPr id="15" name="コンテンツ プレースホルダー 2">
            <a:extLst>
              <a:ext uri="{FF2B5EF4-FFF2-40B4-BE49-F238E27FC236}">
                <a16:creationId xmlns:a16="http://schemas.microsoft.com/office/drawing/2014/main" id="{3E587F86-2317-CC71-F0F4-92674FD9FF0B}"/>
              </a:ext>
            </a:extLst>
          </p:cNvPr>
          <p:cNvSpPr txBox="1">
            <a:spLocks/>
          </p:cNvSpPr>
          <p:nvPr/>
        </p:nvSpPr>
        <p:spPr>
          <a:xfrm>
            <a:off x="359568" y="1247927"/>
            <a:ext cx="8424862" cy="692943"/>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r>
              <a:rPr lang="ja-JP" altLang="en-US" sz="1400" dirty="0">
                <a:solidFill>
                  <a:srgbClr val="464646"/>
                </a:solidFill>
                <a:latin typeface="BIZ UDPゴシック" panose="020B0400000000000000" pitchFamily="50" charset="-128"/>
                <a:ea typeface="BIZ UDPゴシック" panose="020B0400000000000000" pitchFamily="50" charset="-128"/>
              </a:rPr>
              <a:t>「楽楽販売」</a:t>
            </a:r>
            <a:r>
              <a:rPr lang="ja-JP" altLang="en-US" sz="1400" dirty="0">
                <a:solidFill>
                  <a:srgbClr val="464646"/>
                </a:solidFill>
              </a:rPr>
              <a:t>についてご不明点やご質問などございましたら、下記担当者までお問い合わせください。</a:t>
            </a:r>
          </a:p>
        </p:txBody>
      </p:sp>
      <p:sp>
        <p:nvSpPr>
          <p:cNvPr id="5" name="コンテンツ プレースホルダー 2">
            <a:extLst>
              <a:ext uri="{FF2B5EF4-FFF2-40B4-BE49-F238E27FC236}">
                <a16:creationId xmlns:a16="http://schemas.microsoft.com/office/drawing/2014/main" id="{48367932-26C6-1343-1258-C313F3D46D13}"/>
              </a:ext>
            </a:extLst>
          </p:cNvPr>
          <p:cNvSpPr>
            <a:spLocks noGrp="1"/>
          </p:cNvSpPr>
          <p:nvPr>
            <p:ph sz="half" idx="1"/>
          </p:nvPr>
        </p:nvSpPr>
        <p:spPr>
          <a:xfrm>
            <a:off x="359568" y="1981267"/>
            <a:ext cx="8424862" cy="355228"/>
          </a:xfrm>
        </p:spPr>
        <p:txBody>
          <a:bodyPr/>
          <a:lstStyle/>
          <a:p>
            <a:pPr lvl="3" indent="-360000"/>
            <a:r>
              <a:rPr kumimoji="1" lang="ja-JP" altLang="en-US" sz="1400" dirty="0">
                <a:latin typeface="+mj-lt"/>
              </a:rPr>
              <a:t>担当者名</a:t>
            </a:r>
            <a:endParaRPr kumimoji="1" lang="en-US" altLang="ja-JP" sz="1400" dirty="0">
              <a:latin typeface="+mj-lt"/>
            </a:endParaRPr>
          </a:p>
        </p:txBody>
      </p:sp>
      <p:sp>
        <p:nvSpPr>
          <p:cNvPr id="13" name="コンテンツ プレースホルダー 2">
            <a:extLst>
              <a:ext uri="{FF2B5EF4-FFF2-40B4-BE49-F238E27FC236}">
                <a16:creationId xmlns:a16="http://schemas.microsoft.com/office/drawing/2014/main" id="{E8C6A21E-F52A-1E57-5085-042D79F4151D}"/>
              </a:ext>
            </a:extLst>
          </p:cNvPr>
          <p:cNvSpPr txBox="1">
            <a:spLocks/>
          </p:cNvSpPr>
          <p:nvPr/>
        </p:nvSpPr>
        <p:spPr>
          <a:xfrm>
            <a:off x="360363" y="2339780"/>
            <a:ext cx="8424862" cy="54275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endParaRPr lang="ja-JP" altLang="en-US" sz="1400" dirty="0"/>
          </a:p>
        </p:txBody>
      </p:sp>
      <p:sp>
        <p:nvSpPr>
          <p:cNvPr id="14" name="コンテンツ プレースホルダー 2">
            <a:extLst>
              <a:ext uri="{FF2B5EF4-FFF2-40B4-BE49-F238E27FC236}">
                <a16:creationId xmlns:a16="http://schemas.microsoft.com/office/drawing/2014/main" id="{2A8B63D7-8334-C317-5E04-6F187B1C3F30}"/>
              </a:ext>
            </a:extLst>
          </p:cNvPr>
          <p:cNvSpPr txBox="1">
            <a:spLocks/>
          </p:cNvSpPr>
          <p:nvPr/>
        </p:nvSpPr>
        <p:spPr>
          <a:xfrm>
            <a:off x="360363" y="3063727"/>
            <a:ext cx="8424862" cy="3552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60000"/>
            <a:r>
              <a:rPr lang="ja-JP" altLang="en-US" sz="1400" dirty="0">
                <a:latin typeface="+mj-lt"/>
              </a:rPr>
              <a:t>電話番号</a:t>
            </a:r>
            <a:endParaRPr lang="en-US" altLang="ja-JP" sz="1400" dirty="0">
              <a:latin typeface="+mj-lt"/>
            </a:endParaRPr>
          </a:p>
        </p:txBody>
      </p:sp>
      <p:sp>
        <p:nvSpPr>
          <p:cNvPr id="16" name="コンテンツ プレースホルダー 2">
            <a:extLst>
              <a:ext uri="{FF2B5EF4-FFF2-40B4-BE49-F238E27FC236}">
                <a16:creationId xmlns:a16="http://schemas.microsoft.com/office/drawing/2014/main" id="{61250B0E-EB1F-3435-EE9D-9402A2C5EE73}"/>
              </a:ext>
            </a:extLst>
          </p:cNvPr>
          <p:cNvSpPr txBox="1">
            <a:spLocks/>
          </p:cNvSpPr>
          <p:nvPr/>
        </p:nvSpPr>
        <p:spPr>
          <a:xfrm>
            <a:off x="361158" y="3422240"/>
            <a:ext cx="8424862" cy="54275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endParaRPr lang="ja-JP" altLang="en-US" sz="1400" dirty="0"/>
          </a:p>
        </p:txBody>
      </p:sp>
      <p:sp>
        <p:nvSpPr>
          <p:cNvPr id="17" name="コンテンツ プレースホルダー 2">
            <a:extLst>
              <a:ext uri="{FF2B5EF4-FFF2-40B4-BE49-F238E27FC236}">
                <a16:creationId xmlns:a16="http://schemas.microsoft.com/office/drawing/2014/main" id="{AAF3EB7E-8AF0-4D30-3611-A0CC86A44110}"/>
              </a:ext>
            </a:extLst>
          </p:cNvPr>
          <p:cNvSpPr txBox="1">
            <a:spLocks/>
          </p:cNvSpPr>
          <p:nvPr/>
        </p:nvSpPr>
        <p:spPr>
          <a:xfrm>
            <a:off x="358773" y="4146187"/>
            <a:ext cx="8424862" cy="3552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60000"/>
            <a:r>
              <a:rPr lang="ja-JP" altLang="en-US" sz="1400" dirty="0">
                <a:latin typeface="+mj-lt"/>
              </a:rPr>
              <a:t>メールアドレス</a:t>
            </a:r>
            <a:endParaRPr lang="en-US" altLang="ja-JP" sz="1400" dirty="0">
              <a:latin typeface="+mj-lt"/>
            </a:endParaRPr>
          </a:p>
        </p:txBody>
      </p:sp>
      <p:sp>
        <p:nvSpPr>
          <p:cNvPr id="18" name="コンテンツ プレースホルダー 2">
            <a:extLst>
              <a:ext uri="{FF2B5EF4-FFF2-40B4-BE49-F238E27FC236}">
                <a16:creationId xmlns:a16="http://schemas.microsoft.com/office/drawing/2014/main" id="{6248750F-A299-F112-61B2-A4F4D30A9643}"/>
              </a:ext>
            </a:extLst>
          </p:cNvPr>
          <p:cNvSpPr txBox="1">
            <a:spLocks/>
          </p:cNvSpPr>
          <p:nvPr/>
        </p:nvSpPr>
        <p:spPr>
          <a:xfrm>
            <a:off x="359568" y="4504700"/>
            <a:ext cx="8424862" cy="54275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endParaRPr lang="ja-JP" altLang="en-US" sz="1400" dirty="0"/>
          </a:p>
        </p:txBody>
      </p:sp>
    </p:spTree>
    <p:extLst>
      <p:ext uri="{BB962C8B-B14F-4D97-AF65-F5344CB8AC3E}">
        <p14:creationId xmlns:p14="http://schemas.microsoft.com/office/powerpoint/2010/main" val="119014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176828-C27D-5D31-4C2A-F0F18E70F9A0}"/>
              </a:ext>
            </a:extLst>
          </p:cNvPr>
          <p:cNvSpPr>
            <a:spLocks noGrp="1"/>
          </p:cNvSpPr>
          <p:nvPr>
            <p:ph type="title"/>
          </p:nvPr>
        </p:nvSpPr>
        <p:spPr/>
        <p:txBody>
          <a:bodyPr/>
          <a:lstStyle/>
          <a:p>
            <a:pPr>
              <a:lnSpc>
                <a:spcPct val="120000"/>
              </a:lnSpc>
            </a:pPr>
            <a:r>
              <a:rPr kumimoji="1" lang="ja-JP" altLang="en-US" dirty="0"/>
              <a:t>目次</a:t>
            </a:r>
          </a:p>
        </p:txBody>
      </p:sp>
      <p:sp>
        <p:nvSpPr>
          <p:cNvPr id="6" name="テキスト プレースホルダー 5">
            <a:extLst>
              <a:ext uri="{FF2B5EF4-FFF2-40B4-BE49-F238E27FC236}">
                <a16:creationId xmlns:a16="http://schemas.microsoft.com/office/drawing/2014/main" id="{6DFA461F-A3AA-D022-1B12-23B3E1DD7F38}"/>
              </a:ext>
            </a:extLst>
          </p:cNvPr>
          <p:cNvSpPr>
            <a:spLocks noGrp="1"/>
          </p:cNvSpPr>
          <p:nvPr>
            <p:ph type="body" sz="quarter" idx="13"/>
          </p:nvPr>
        </p:nvSpPr>
        <p:spPr>
          <a:xfrm>
            <a:off x="359568" y="1313104"/>
            <a:ext cx="4860000" cy="4492384"/>
          </a:xfrm>
        </p:spPr>
        <p:txBody>
          <a:bodyPr/>
          <a:lstStyle/>
          <a:p>
            <a:r>
              <a:rPr lang="ja-JP" altLang="en-US" dirty="0">
                <a:latin typeface="+mj-lt"/>
              </a:rPr>
              <a:t>導入目的</a:t>
            </a:r>
            <a:endParaRPr lang="en-US" altLang="ja-JP" dirty="0">
              <a:latin typeface="+mj-lt"/>
            </a:endParaRPr>
          </a:p>
          <a:p>
            <a:r>
              <a:rPr lang="ja-JP" altLang="en-US" dirty="0">
                <a:latin typeface="+mj-lt"/>
              </a:rPr>
              <a:t>利用の流れ</a:t>
            </a:r>
            <a:endParaRPr lang="en-US" altLang="ja-JP" dirty="0">
              <a:latin typeface="+mj-lt"/>
            </a:endParaRPr>
          </a:p>
          <a:p>
            <a:r>
              <a:rPr lang="ja-JP" altLang="en-US" dirty="0">
                <a:latin typeface="+mj-lt"/>
              </a:rPr>
              <a:t>操作方法</a:t>
            </a:r>
            <a:endParaRPr lang="en-US" altLang="ja-JP" dirty="0">
              <a:latin typeface="+mj-lt"/>
            </a:endParaRPr>
          </a:p>
          <a:p>
            <a:r>
              <a:rPr lang="ja-JP" altLang="en-US" dirty="0">
                <a:latin typeface="+mj-lt"/>
              </a:rPr>
              <a:t>利用までのスケジュール</a:t>
            </a:r>
            <a:endParaRPr lang="en-US" altLang="ja-JP" dirty="0">
              <a:latin typeface="+mj-lt"/>
            </a:endParaRPr>
          </a:p>
          <a:p>
            <a:r>
              <a:rPr lang="ja-JP" altLang="en-US" dirty="0">
                <a:latin typeface="+mj-lt"/>
              </a:rPr>
              <a:t>問い合わせ先</a:t>
            </a:r>
          </a:p>
        </p:txBody>
      </p:sp>
    </p:spTree>
    <p:extLst>
      <p:ext uri="{BB962C8B-B14F-4D97-AF65-F5344CB8AC3E}">
        <p14:creationId xmlns:p14="http://schemas.microsoft.com/office/powerpoint/2010/main" val="3029980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7437C9-E0D0-6EC8-DE16-6EF2509269B8}"/>
              </a:ext>
            </a:extLst>
          </p:cNvPr>
          <p:cNvSpPr>
            <a:spLocks noGrp="1"/>
          </p:cNvSpPr>
          <p:nvPr>
            <p:ph type="title"/>
          </p:nvPr>
        </p:nvSpPr>
        <p:spPr/>
        <p:txBody>
          <a:bodyPr/>
          <a:lstStyle/>
          <a:p>
            <a:pPr>
              <a:lnSpc>
                <a:spcPct val="120000"/>
              </a:lnSpc>
            </a:pPr>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．導入目的</a:t>
            </a:r>
          </a:p>
        </p:txBody>
      </p:sp>
      <p:sp>
        <p:nvSpPr>
          <p:cNvPr id="3" name="コンテンツ プレースホルダー 2">
            <a:extLst>
              <a:ext uri="{FF2B5EF4-FFF2-40B4-BE49-F238E27FC236}">
                <a16:creationId xmlns:a16="http://schemas.microsoft.com/office/drawing/2014/main" id="{E47CD077-1B46-3B73-FB3D-4AE97D5D687F}"/>
              </a:ext>
            </a:extLst>
          </p:cNvPr>
          <p:cNvSpPr>
            <a:spLocks noGrp="1"/>
          </p:cNvSpPr>
          <p:nvPr>
            <p:ph sz="half" idx="1"/>
          </p:nvPr>
        </p:nvSpPr>
        <p:spPr>
          <a:xfrm>
            <a:off x="359569" y="1250262"/>
            <a:ext cx="3924000" cy="5148262"/>
          </a:xfrm>
          <a:solidFill>
            <a:srgbClr val="F6F6F6"/>
          </a:solidFill>
        </p:spPr>
        <p:txBody>
          <a:bodyPr/>
          <a:lstStyle/>
          <a:p>
            <a:pPr lvl="4" algn="ctr"/>
            <a:endParaRPr lang="en-US" altLang="ja-JP" sz="1800" b="1" dirty="0">
              <a:solidFill>
                <a:srgbClr val="464646"/>
              </a:solidFill>
              <a:effectLst/>
              <a:ea typeface="BIZ UDPゴシック" panose="020B0400000000000000" pitchFamily="50" charset="-128"/>
            </a:endParaRPr>
          </a:p>
          <a:p>
            <a:pPr lvl="4" algn="ctr"/>
            <a:r>
              <a:rPr lang="ja-JP" altLang="en-US" sz="1800" b="1" dirty="0">
                <a:solidFill>
                  <a:srgbClr val="464646"/>
                </a:solidFill>
                <a:effectLst/>
                <a:ea typeface="BIZ UDPゴシック" panose="020B0400000000000000" pitchFamily="50" charset="-128"/>
              </a:rPr>
              <a:t>導入前の課題</a:t>
            </a:r>
          </a:p>
          <a:p>
            <a:pPr marL="0" indent="0">
              <a:buNone/>
            </a:pPr>
            <a:endParaRPr lang="en-US" altLang="ja-JP" dirty="0">
              <a:solidFill>
                <a:srgbClr val="464646"/>
              </a:solidFill>
              <a:effectLst/>
              <a:ea typeface="BIZ UDPゴシック" panose="020B0400000000000000" pitchFamily="50" charset="-128"/>
            </a:endParaRPr>
          </a:p>
          <a:p>
            <a:pPr marL="0" indent="0">
              <a:buNone/>
            </a:pPr>
            <a:r>
              <a:rPr lang="ja-JP" altLang="en-US" sz="1600" dirty="0">
                <a:solidFill>
                  <a:srgbClr val="464646"/>
                </a:solidFill>
                <a:effectLst/>
                <a:ea typeface="BIZ UDPゴシック" panose="020B0400000000000000" pitchFamily="50" charset="-128"/>
              </a:rPr>
              <a:t>　・　それぞれの担当が</a:t>
            </a:r>
            <a:endParaRPr lang="en-US" altLang="ja-JP" sz="1600" dirty="0">
              <a:solidFill>
                <a:srgbClr val="464646"/>
              </a:solidFill>
              <a:effectLst/>
              <a:ea typeface="BIZ UDPゴシック" panose="020B0400000000000000" pitchFamily="50" charset="-128"/>
            </a:endParaRPr>
          </a:p>
          <a:p>
            <a:pPr marL="0" indent="0">
              <a:buNone/>
            </a:pPr>
            <a:r>
              <a:rPr lang="ja-JP" altLang="en-US" sz="1600" dirty="0">
                <a:solidFill>
                  <a:srgbClr val="464646"/>
                </a:solidFill>
                <a:ea typeface="BIZ UDPゴシック" panose="020B0400000000000000" pitchFamily="50" charset="-128"/>
              </a:rPr>
              <a:t>　　　</a:t>
            </a:r>
            <a:r>
              <a:rPr lang="en-US" altLang="ja-JP" sz="1600" dirty="0">
                <a:solidFill>
                  <a:srgbClr val="464646"/>
                </a:solidFill>
                <a:effectLst/>
                <a:ea typeface="BIZ UDPゴシック" panose="020B0400000000000000" pitchFamily="50" charset="-128"/>
              </a:rPr>
              <a:t>Excel</a:t>
            </a:r>
            <a:r>
              <a:rPr lang="ja-JP" altLang="en-US" sz="1600" dirty="0">
                <a:solidFill>
                  <a:srgbClr val="464646"/>
                </a:solidFill>
                <a:effectLst/>
                <a:ea typeface="BIZ UDPゴシック" panose="020B0400000000000000" pitchFamily="50" charset="-128"/>
              </a:rPr>
              <a:t>で見積書を作成しているため、</a:t>
            </a:r>
            <a:endParaRPr lang="en-US" altLang="ja-JP" sz="1600" dirty="0">
              <a:solidFill>
                <a:srgbClr val="464646"/>
              </a:solidFill>
              <a:effectLst/>
              <a:ea typeface="BIZ UDPゴシック" panose="020B0400000000000000" pitchFamily="50" charset="-128"/>
            </a:endParaRPr>
          </a:p>
          <a:p>
            <a:pPr marL="0" indent="0">
              <a:buNone/>
            </a:pPr>
            <a:r>
              <a:rPr lang="ja-JP" altLang="en-US" sz="1600" dirty="0">
                <a:solidFill>
                  <a:srgbClr val="464646"/>
                </a:solidFill>
                <a:ea typeface="BIZ UDPゴシック" panose="020B0400000000000000" pitchFamily="50" charset="-128"/>
              </a:rPr>
              <a:t>　　　</a:t>
            </a:r>
            <a:r>
              <a:rPr lang="ja-JP" altLang="en-US" sz="1600" dirty="0">
                <a:solidFill>
                  <a:srgbClr val="464646"/>
                </a:solidFill>
                <a:effectLst/>
                <a:ea typeface="BIZ UDPゴシック" panose="020B0400000000000000" pitchFamily="50" charset="-128"/>
              </a:rPr>
              <a:t>入力</a:t>
            </a:r>
            <a:r>
              <a:rPr lang="ja-JP" altLang="en-US" sz="1600" dirty="0">
                <a:solidFill>
                  <a:srgbClr val="464646"/>
                </a:solidFill>
                <a:ea typeface="BIZ UDPゴシック" panose="020B0400000000000000" pitchFamily="50" charset="-128"/>
              </a:rPr>
              <a:t>の</a:t>
            </a:r>
            <a:r>
              <a:rPr lang="ja-JP" altLang="en-US" sz="1600" dirty="0">
                <a:solidFill>
                  <a:srgbClr val="464646"/>
                </a:solidFill>
                <a:effectLst/>
                <a:ea typeface="BIZ UDPゴシック" panose="020B0400000000000000" pitchFamily="50" charset="-128"/>
              </a:rPr>
              <a:t>手間が発生</a:t>
            </a:r>
            <a:endParaRPr lang="en-US" altLang="ja-JP" sz="1600" dirty="0">
              <a:solidFill>
                <a:srgbClr val="464646"/>
              </a:solidFill>
              <a:effectLst/>
              <a:ea typeface="BIZ UDPゴシック" panose="020B0400000000000000" pitchFamily="50" charset="-128"/>
            </a:endParaRPr>
          </a:p>
          <a:p>
            <a:pPr marL="0" indent="0">
              <a:buNone/>
            </a:pPr>
            <a:endParaRPr lang="en-US" altLang="ja-JP" sz="1600" dirty="0">
              <a:solidFill>
                <a:srgbClr val="464646"/>
              </a:solidFill>
              <a:effectLst/>
              <a:ea typeface="BIZ UDPゴシック" panose="020B0400000000000000" pitchFamily="50" charset="-128"/>
            </a:endParaRPr>
          </a:p>
          <a:p>
            <a:pPr marL="0" indent="0">
              <a:buNone/>
            </a:pPr>
            <a:r>
              <a:rPr lang="ja-JP" altLang="en-US" sz="1600" dirty="0">
                <a:solidFill>
                  <a:srgbClr val="464646"/>
                </a:solidFill>
                <a:effectLst/>
                <a:ea typeface="BIZ UDPゴシック" panose="020B0400000000000000" pitchFamily="50" charset="-128"/>
              </a:rPr>
              <a:t>　・　それぞれの担当が</a:t>
            </a:r>
            <a:endParaRPr lang="en-US" altLang="ja-JP" sz="1600" dirty="0">
              <a:solidFill>
                <a:srgbClr val="464646"/>
              </a:solidFill>
              <a:effectLst/>
              <a:ea typeface="BIZ UDPゴシック" panose="020B0400000000000000" pitchFamily="50" charset="-128"/>
            </a:endParaRPr>
          </a:p>
          <a:p>
            <a:pPr marL="0" indent="0">
              <a:buNone/>
            </a:pPr>
            <a:r>
              <a:rPr lang="ja-JP" altLang="en-US" sz="1600" dirty="0">
                <a:solidFill>
                  <a:srgbClr val="464646"/>
                </a:solidFill>
                <a:ea typeface="BIZ UDPゴシック" panose="020B0400000000000000" pitchFamily="50" charset="-128"/>
              </a:rPr>
              <a:t>　　　</a:t>
            </a:r>
            <a:r>
              <a:rPr lang="ja-JP" altLang="en-US" sz="1600" dirty="0">
                <a:solidFill>
                  <a:srgbClr val="464646"/>
                </a:solidFill>
                <a:effectLst/>
                <a:ea typeface="BIZ UDPゴシック" panose="020B0400000000000000" pitchFamily="50" charset="-128"/>
              </a:rPr>
              <a:t>作成した見積書を個別で</a:t>
            </a:r>
            <a:endParaRPr lang="en-US" altLang="ja-JP" sz="1600" dirty="0">
              <a:solidFill>
                <a:srgbClr val="464646"/>
              </a:solidFill>
              <a:effectLst/>
              <a:ea typeface="BIZ UDPゴシック" panose="020B0400000000000000" pitchFamily="50" charset="-128"/>
            </a:endParaRPr>
          </a:p>
          <a:p>
            <a:pPr marL="0" indent="0">
              <a:buNone/>
            </a:pPr>
            <a:r>
              <a:rPr lang="ja-JP" altLang="en-US" sz="1600" dirty="0">
                <a:solidFill>
                  <a:srgbClr val="464646"/>
                </a:solidFill>
                <a:ea typeface="BIZ UDPゴシック" panose="020B0400000000000000" pitchFamily="50" charset="-128"/>
              </a:rPr>
              <a:t>　　　</a:t>
            </a:r>
            <a:r>
              <a:rPr lang="ja-JP" altLang="en-US" sz="1600" dirty="0">
                <a:solidFill>
                  <a:srgbClr val="464646"/>
                </a:solidFill>
                <a:effectLst/>
                <a:ea typeface="BIZ UDPゴシック" panose="020B0400000000000000" pitchFamily="50" charset="-128"/>
              </a:rPr>
              <a:t>承認依頼しているため、</a:t>
            </a:r>
            <a:endParaRPr lang="en-US" altLang="ja-JP" sz="1600" dirty="0">
              <a:solidFill>
                <a:srgbClr val="464646"/>
              </a:solidFill>
              <a:effectLst/>
              <a:ea typeface="BIZ UDPゴシック" panose="020B0400000000000000" pitchFamily="50" charset="-128"/>
            </a:endParaRPr>
          </a:p>
          <a:p>
            <a:pPr marL="0" indent="0">
              <a:buNone/>
            </a:pPr>
            <a:r>
              <a:rPr lang="ja-JP" altLang="en-US" sz="1600" dirty="0">
                <a:solidFill>
                  <a:srgbClr val="464646"/>
                </a:solidFill>
                <a:ea typeface="BIZ UDPゴシック" panose="020B0400000000000000" pitchFamily="50" charset="-128"/>
              </a:rPr>
              <a:t>　　　承認依頼の管理が煩雑</a:t>
            </a:r>
          </a:p>
          <a:p>
            <a:pPr marL="0" indent="0">
              <a:buNone/>
            </a:pPr>
            <a:endParaRPr lang="en-US" altLang="ja-JP" sz="1600" dirty="0">
              <a:solidFill>
                <a:srgbClr val="464646"/>
              </a:solidFill>
              <a:effectLst/>
              <a:ea typeface="BIZ UDPゴシック" panose="020B0400000000000000" pitchFamily="50" charset="-128"/>
            </a:endParaRPr>
          </a:p>
        </p:txBody>
      </p:sp>
      <p:sp>
        <p:nvSpPr>
          <p:cNvPr id="4" name="コンテンツ プレースホルダー 3">
            <a:extLst>
              <a:ext uri="{FF2B5EF4-FFF2-40B4-BE49-F238E27FC236}">
                <a16:creationId xmlns:a16="http://schemas.microsoft.com/office/drawing/2014/main" id="{C5BB71E2-A637-6CBC-2672-DDDBCB4C3FBF}"/>
              </a:ext>
            </a:extLst>
          </p:cNvPr>
          <p:cNvSpPr>
            <a:spLocks noGrp="1"/>
          </p:cNvSpPr>
          <p:nvPr>
            <p:ph sz="half" idx="2"/>
          </p:nvPr>
        </p:nvSpPr>
        <p:spPr>
          <a:xfrm>
            <a:off x="4859337" y="1250262"/>
            <a:ext cx="3925093" cy="5148262"/>
          </a:xfrm>
          <a:solidFill>
            <a:srgbClr val="FFF6F5"/>
          </a:solidFill>
          <a:ln>
            <a:noFill/>
          </a:ln>
        </p:spPr>
        <p:txBody>
          <a:bodyPr/>
          <a:lstStyle/>
          <a:p>
            <a:pPr lvl="4" algn="ctr"/>
            <a:endParaRPr lang="en-US" altLang="ja-JP" sz="1800" b="1" dirty="0">
              <a:solidFill>
                <a:schemeClr val="tx2"/>
              </a:solidFill>
              <a:effectLst/>
              <a:ea typeface="BIZ UDPゴシック" panose="020B0400000000000000" pitchFamily="50" charset="-128"/>
            </a:endParaRPr>
          </a:p>
          <a:p>
            <a:pPr lvl="4" algn="ctr"/>
            <a:r>
              <a:rPr lang="ja-JP" altLang="en-US" sz="1800" b="1" dirty="0">
                <a:solidFill>
                  <a:schemeClr val="tx2"/>
                </a:solidFill>
                <a:effectLst/>
                <a:ea typeface="BIZ UDPゴシック" panose="020B0400000000000000" pitchFamily="50" charset="-128"/>
              </a:rPr>
              <a:t>「楽楽販売」で解決！</a:t>
            </a:r>
            <a:endParaRPr lang="en-US" altLang="ja-JP" dirty="0">
              <a:solidFill>
                <a:srgbClr val="323232"/>
              </a:solidFill>
              <a:effectLst/>
              <a:ea typeface="BIZ UDPゴシック" panose="020B0400000000000000" pitchFamily="50" charset="-128"/>
            </a:endParaRPr>
          </a:p>
          <a:p>
            <a:pPr marL="0" indent="0">
              <a:buNone/>
            </a:pPr>
            <a:endParaRPr lang="en-US" altLang="ja-JP" dirty="0">
              <a:solidFill>
                <a:srgbClr val="323232"/>
              </a:solidFill>
              <a:effectLst/>
              <a:ea typeface="BIZ UDPゴシック" panose="020B0400000000000000" pitchFamily="50" charset="-128"/>
            </a:endParaRPr>
          </a:p>
          <a:p>
            <a:pPr marL="0" indent="0">
              <a:buNone/>
            </a:pPr>
            <a:r>
              <a:rPr lang="ja-JP" altLang="en-US" sz="1600" dirty="0">
                <a:solidFill>
                  <a:srgbClr val="323232"/>
                </a:solidFill>
                <a:effectLst/>
                <a:ea typeface="BIZ UDPゴシック" panose="020B0400000000000000" pitchFamily="50" charset="-128"/>
              </a:rPr>
              <a:t>　</a:t>
            </a:r>
            <a:r>
              <a:rPr lang="ja-JP" altLang="en-US" sz="1600" dirty="0">
                <a:solidFill>
                  <a:schemeClr val="tx2"/>
                </a:solidFill>
                <a:effectLst/>
                <a:ea typeface="BIZ UDPゴシック" panose="020B0400000000000000" pitchFamily="50" charset="-128"/>
              </a:rPr>
              <a:t>・</a:t>
            </a:r>
            <a:r>
              <a:rPr lang="ja-JP" altLang="en-US" sz="1600" dirty="0">
                <a:solidFill>
                  <a:srgbClr val="464646"/>
                </a:solidFill>
                <a:ea typeface="BIZ UDPゴシック" panose="020B0400000000000000" pitchFamily="50" charset="-128"/>
              </a:rPr>
              <a:t>　ワンクリックで見積書を</a:t>
            </a:r>
            <a:r>
              <a:rPr lang="ja-JP" altLang="en-US" sz="1600" dirty="0">
                <a:solidFill>
                  <a:srgbClr val="464646"/>
                </a:solidFill>
                <a:effectLst/>
                <a:ea typeface="BIZ UDPゴシック" panose="020B0400000000000000" pitchFamily="50" charset="-128"/>
              </a:rPr>
              <a:t>発行</a:t>
            </a:r>
            <a:r>
              <a:rPr lang="ja-JP" altLang="en-US" sz="1600" dirty="0">
                <a:solidFill>
                  <a:srgbClr val="464646"/>
                </a:solidFill>
                <a:ea typeface="BIZ UDPゴシック" panose="020B0400000000000000" pitchFamily="50" charset="-128"/>
              </a:rPr>
              <a:t>し、</a:t>
            </a:r>
            <a:endParaRPr lang="ja-JP" altLang="en-US" sz="1600" dirty="0">
              <a:solidFill>
                <a:srgbClr val="464646"/>
              </a:solidFill>
              <a:effectLst/>
              <a:ea typeface="BIZ UDPゴシック" panose="020B0400000000000000" pitchFamily="50" charset="-128"/>
            </a:endParaRPr>
          </a:p>
          <a:p>
            <a:pPr marL="0" indent="0">
              <a:buNone/>
            </a:pPr>
            <a:r>
              <a:rPr lang="ja-JP" altLang="en-US" sz="1600" dirty="0">
                <a:solidFill>
                  <a:srgbClr val="464646"/>
                </a:solidFill>
                <a:effectLst/>
                <a:ea typeface="BIZ UDPゴシック" panose="020B0400000000000000" pitchFamily="50" charset="-128"/>
              </a:rPr>
              <a:t>　　　承認依頼まで行うことが可能</a:t>
            </a:r>
            <a:endParaRPr lang="en-US" altLang="ja-JP" sz="1600" dirty="0">
              <a:solidFill>
                <a:srgbClr val="464646"/>
              </a:solidFill>
              <a:effectLst/>
              <a:ea typeface="BIZ UDPゴシック" panose="020B0400000000000000" pitchFamily="50" charset="-128"/>
            </a:endParaRPr>
          </a:p>
          <a:p>
            <a:pPr marL="0" indent="0">
              <a:buNone/>
            </a:pPr>
            <a:endParaRPr lang="ja-JP" altLang="en-US" sz="1600" dirty="0">
              <a:solidFill>
                <a:srgbClr val="323232"/>
              </a:solidFill>
              <a:effectLst/>
              <a:ea typeface="BIZ UDPゴシック" panose="020B0400000000000000" pitchFamily="50" charset="-128"/>
            </a:endParaRPr>
          </a:p>
          <a:p>
            <a:pPr marL="0" indent="0">
              <a:buNone/>
            </a:pPr>
            <a:r>
              <a:rPr lang="ja-JP" altLang="en-US" sz="1600" dirty="0">
                <a:solidFill>
                  <a:srgbClr val="323232"/>
                </a:solidFill>
                <a:effectLst/>
                <a:ea typeface="BIZ UDPゴシック" panose="020B0400000000000000" pitchFamily="50" charset="-128"/>
              </a:rPr>
              <a:t>　</a:t>
            </a:r>
            <a:r>
              <a:rPr lang="ja-JP" altLang="en-US" sz="1600" dirty="0">
                <a:solidFill>
                  <a:schemeClr val="tx2"/>
                </a:solidFill>
                <a:effectLst/>
                <a:ea typeface="BIZ UDPゴシック" panose="020B0400000000000000" pitchFamily="50" charset="-128"/>
              </a:rPr>
              <a:t>・</a:t>
            </a:r>
            <a:r>
              <a:rPr lang="ja-JP" altLang="en-US" sz="1600" dirty="0">
                <a:solidFill>
                  <a:srgbClr val="323232"/>
                </a:solidFill>
                <a:effectLst/>
                <a:ea typeface="BIZ UDPゴシック" panose="020B0400000000000000" pitchFamily="50" charset="-128"/>
              </a:rPr>
              <a:t>　</a:t>
            </a:r>
            <a:r>
              <a:rPr lang="ja-JP" altLang="en-US" sz="1600" dirty="0">
                <a:solidFill>
                  <a:srgbClr val="464646"/>
                </a:solidFill>
                <a:effectLst/>
                <a:ea typeface="BIZ UDPゴシック" panose="020B0400000000000000" pitchFamily="50" charset="-128"/>
              </a:rPr>
              <a:t>見積書の承認ステータスが</a:t>
            </a:r>
            <a:endParaRPr lang="en-US" altLang="ja-JP" sz="1600" dirty="0">
              <a:solidFill>
                <a:srgbClr val="464646"/>
              </a:solidFill>
              <a:effectLst/>
              <a:ea typeface="BIZ UDPゴシック" panose="020B0400000000000000" pitchFamily="50" charset="-128"/>
            </a:endParaRPr>
          </a:p>
          <a:p>
            <a:pPr marL="0" indent="0">
              <a:buNone/>
            </a:pPr>
            <a:r>
              <a:rPr lang="ja-JP" altLang="en-US" sz="1600" dirty="0">
                <a:solidFill>
                  <a:srgbClr val="464646"/>
                </a:solidFill>
                <a:ea typeface="BIZ UDPゴシック" panose="020B0400000000000000" pitchFamily="50" charset="-128"/>
              </a:rPr>
              <a:t>　　　</a:t>
            </a:r>
            <a:r>
              <a:rPr lang="ja-JP" altLang="en-US" sz="1600" dirty="0">
                <a:solidFill>
                  <a:srgbClr val="464646"/>
                </a:solidFill>
                <a:effectLst/>
                <a:ea typeface="BIZ UDPゴシック" panose="020B0400000000000000" pitchFamily="50" charset="-128"/>
              </a:rPr>
              <a:t>ひと目でわかり、</a:t>
            </a:r>
            <a:endParaRPr lang="en-US" altLang="ja-JP" sz="1600" dirty="0">
              <a:solidFill>
                <a:srgbClr val="464646"/>
              </a:solidFill>
              <a:effectLst/>
              <a:ea typeface="BIZ UDPゴシック" panose="020B0400000000000000" pitchFamily="50" charset="-128"/>
            </a:endParaRPr>
          </a:p>
          <a:p>
            <a:pPr marL="0" indent="0">
              <a:buNone/>
            </a:pPr>
            <a:r>
              <a:rPr lang="ja-JP" altLang="en-US" sz="1600" dirty="0">
                <a:solidFill>
                  <a:srgbClr val="464646"/>
                </a:solidFill>
                <a:ea typeface="BIZ UDPゴシック" panose="020B0400000000000000" pitchFamily="50" charset="-128"/>
              </a:rPr>
              <a:t>　　　</a:t>
            </a:r>
            <a:r>
              <a:rPr lang="ja-JP" altLang="en-US" sz="1600" dirty="0">
                <a:solidFill>
                  <a:srgbClr val="464646"/>
                </a:solidFill>
                <a:effectLst/>
                <a:ea typeface="BIZ UDPゴシック" panose="020B0400000000000000" pitchFamily="50" charset="-128"/>
              </a:rPr>
              <a:t>承認もワンクリックで完了</a:t>
            </a:r>
          </a:p>
        </p:txBody>
      </p:sp>
      <p:sp>
        <p:nvSpPr>
          <p:cNvPr id="5" name="スライド番号プレースホルダー 4">
            <a:extLst>
              <a:ext uri="{FF2B5EF4-FFF2-40B4-BE49-F238E27FC236}">
                <a16:creationId xmlns:a16="http://schemas.microsoft.com/office/drawing/2014/main" id="{66A1E956-7B5F-0979-E267-FC414C7BAE2B}"/>
              </a:ext>
            </a:extLst>
          </p:cNvPr>
          <p:cNvSpPr>
            <a:spLocks noGrp="1"/>
          </p:cNvSpPr>
          <p:nvPr>
            <p:ph type="sldNum" sz="quarter" idx="12"/>
          </p:nvPr>
        </p:nvSpPr>
        <p:spPr/>
        <p:txBody>
          <a:bodyPr/>
          <a:lstStyle/>
          <a:p>
            <a:fld id="{D8A28372-6A5A-4399-8FC5-CCF396CD4981}" type="slidenum">
              <a:rPr lang="en-GB" smtClean="0"/>
              <a:t>3</a:t>
            </a:fld>
            <a:endParaRPr lang="en-GB" dirty="0"/>
          </a:p>
        </p:txBody>
      </p:sp>
    </p:spTree>
    <p:extLst>
      <p:ext uri="{BB962C8B-B14F-4D97-AF65-F5344CB8AC3E}">
        <p14:creationId xmlns:p14="http://schemas.microsoft.com/office/powerpoint/2010/main" val="3589620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p:txBody>
          <a:bodyPr/>
          <a:lstStyle/>
          <a:p>
            <a:pPr>
              <a:lnSpc>
                <a:spcPct val="120000"/>
              </a:lnSpc>
            </a:pPr>
            <a:r>
              <a:rPr kumimoji="1" lang="en-US" altLang="ja-JP" dirty="0"/>
              <a:t>2</a:t>
            </a:r>
            <a:r>
              <a:rPr kumimoji="1" lang="ja-JP" altLang="en-US" dirty="0"/>
              <a:t>．利用の流れ</a:t>
            </a:r>
          </a:p>
        </p:txBody>
      </p:sp>
      <p:sp>
        <p:nvSpPr>
          <p:cNvPr id="3" name="コンテンツ プレースホルダー 2">
            <a:extLst>
              <a:ext uri="{FF2B5EF4-FFF2-40B4-BE49-F238E27FC236}">
                <a16:creationId xmlns:a16="http://schemas.microsoft.com/office/drawing/2014/main" id="{807CB6B6-6796-18B0-288B-74989550FFAE}"/>
              </a:ext>
            </a:extLst>
          </p:cNvPr>
          <p:cNvSpPr>
            <a:spLocks noGrp="1"/>
          </p:cNvSpPr>
          <p:nvPr>
            <p:ph sz="half" idx="1"/>
          </p:nvPr>
        </p:nvSpPr>
        <p:spPr>
          <a:xfrm>
            <a:off x="359568" y="1249753"/>
            <a:ext cx="8424862" cy="355228"/>
          </a:xfrm>
        </p:spPr>
        <p:txBody>
          <a:bodyPr/>
          <a:lstStyle/>
          <a:p>
            <a:pPr lvl="3" indent="-360000"/>
            <a:r>
              <a:rPr kumimoji="1" lang="ja-JP" altLang="en-US" sz="1800" dirty="0"/>
              <a:t>① ログイン</a:t>
            </a:r>
            <a:endParaRPr kumimoji="1" lang="en-US" altLang="ja-JP" dirty="0"/>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fld id="{D8A28372-6A5A-4399-8FC5-CCF396CD4981}" type="slidenum">
              <a:rPr lang="en-GB" smtClean="0"/>
              <a:t>4</a:t>
            </a:fld>
            <a:endParaRPr lang="en-GB"/>
          </a:p>
        </p:txBody>
      </p:sp>
      <p:sp>
        <p:nvSpPr>
          <p:cNvPr id="15" name="コンテンツ プレースホルダー 2">
            <a:extLst>
              <a:ext uri="{FF2B5EF4-FFF2-40B4-BE49-F238E27FC236}">
                <a16:creationId xmlns:a16="http://schemas.microsoft.com/office/drawing/2014/main" id="{3E587F86-2317-CC71-F0F4-92674FD9FF0B}"/>
              </a:ext>
            </a:extLst>
          </p:cNvPr>
          <p:cNvSpPr txBox="1">
            <a:spLocks/>
          </p:cNvSpPr>
          <p:nvPr/>
        </p:nvSpPr>
        <p:spPr>
          <a:xfrm>
            <a:off x="359568" y="1604981"/>
            <a:ext cx="8424862" cy="841610"/>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r>
              <a:rPr lang="ja-JP" altLang="en-US" sz="1400" dirty="0">
                <a:solidFill>
                  <a:srgbClr val="464646"/>
                </a:solidFill>
              </a:rPr>
              <a:t>まずは「楽楽販売」にログインしてみましょう！</a:t>
            </a:r>
          </a:p>
          <a:p>
            <a:pPr lvl="4" indent="-360000"/>
            <a:r>
              <a:rPr lang="ja-JP" altLang="en-US" sz="1400" dirty="0">
                <a:solidFill>
                  <a:srgbClr val="464646"/>
                </a:solidFill>
              </a:rPr>
              <a:t>「楽楽販売」の</a:t>
            </a:r>
            <a:r>
              <a:rPr lang="en-US" altLang="ja-JP" sz="1400" dirty="0">
                <a:solidFill>
                  <a:srgbClr val="464646"/>
                </a:solidFill>
              </a:rPr>
              <a:t>URL</a:t>
            </a:r>
            <a:r>
              <a:rPr lang="ja-JP" altLang="en-US" sz="1400" dirty="0">
                <a:solidFill>
                  <a:srgbClr val="464646"/>
                </a:solidFill>
              </a:rPr>
              <a:t>にアクセスし、</a:t>
            </a:r>
            <a:r>
              <a:rPr lang="en-US" altLang="ja-JP" sz="1400" dirty="0">
                <a:solidFill>
                  <a:srgbClr val="464646"/>
                </a:solidFill>
              </a:rPr>
              <a:t>ID</a:t>
            </a:r>
            <a:r>
              <a:rPr lang="ja-JP" altLang="en-US" sz="1400" dirty="0">
                <a:solidFill>
                  <a:srgbClr val="464646"/>
                </a:solidFill>
              </a:rPr>
              <a:t>・パスワードを入力してください。</a:t>
            </a:r>
          </a:p>
        </p:txBody>
      </p:sp>
      <p:sp>
        <p:nvSpPr>
          <p:cNvPr id="7" name="コンテンツ プレースホルダー 2">
            <a:extLst>
              <a:ext uri="{FF2B5EF4-FFF2-40B4-BE49-F238E27FC236}">
                <a16:creationId xmlns:a16="http://schemas.microsoft.com/office/drawing/2014/main" id="{C27A56CC-48F7-D11E-7ABE-EC9996CD403D}"/>
              </a:ext>
            </a:extLst>
          </p:cNvPr>
          <p:cNvSpPr txBox="1">
            <a:spLocks/>
          </p:cNvSpPr>
          <p:nvPr/>
        </p:nvSpPr>
        <p:spPr>
          <a:xfrm>
            <a:off x="4894849" y="2703538"/>
            <a:ext cx="2905079" cy="3552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60000"/>
            <a:r>
              <a:rPr lang="ja-JP" altLang="en-US" sz="1600" dirty="0">
                <a:ea typeface="+mj-ea"/>
              </a:rPr>
              <a:t>「楽楽販売」の</a:t>
            </a:r>
            <a:r>
              <a:rPr lang="en-US" altLang="ja-JP" sz="1600" dirty="0">
                <a:ea typeface="+mj-ea"/>
              </a:rPr>
              <a:t>URL</a:t>
            </a:r>
          </a:p>
        </p:txBody>
      </p:sp>
      <p:sp>
        <p:nvSpPr>
          <p:cNvPr id="8" name="コンテンツ プレースホルダー 2">
            <a:extLst>
              <a:ext uri="{FF2B5EF4-FFF2-40B4-BE49-F238E27FC236}">
                <a16:creationId xmlns:a16="http://schemas.microsoft.com/office/drawing/2014/main" id="{819553B6-3B13-DD2A-FA2B-35A8973F8DA9}"/>
              </a:ext>
            </a:extLst>
          </p:cNvPr>
          <p:cNvSpPr txBox="1">
            <a:spLocks/>
          </p:cNvSpPr>
          <p:nvPr/>
        </p:nvSpPr>
        <p:spPr>
          <a:xfrm>
            <a:off x="4894849" y="3880209"/>
            <a:ext cx="2905079" cy="3552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60000"/>
            <a:r>
              <a:rPr lang="en-US" altLang="ja-JP" sz="1600" dirty="0">
                <a:ea typeface="+mj-ea"/>
              </a:rPr>
              <a:t> ID</a:t>
            </a:r>
            <a:r>
              <a:rPr lang="ja-JP" altLang="en-US" sz="1600" dirty="0">
                <a:ea typeface="+mj-ea"/>
              </a:rPr>
              <a:t>・パスワード</a:t>
            </a:r>
            <a:endParaRPr lang="en-US" altLang="ja-JP" sz="1600" dirty="0">
              <a:ea typeface="+mj-ea"/>
            </a:endParaRPr>
          </a:p>
          <a:p>
            <a:pPr lvl="3" indent="-360000"/>
            <a:endParaRPr lang="en-US" altLang="ja-JP" sz="1600" dirty="0">
              <a:ea typeface="+mj-ea"/>
            </a:endParaRPr>
          </a:p>
        </p:txBody>
      </p:sp>
      <p:sp>
        <p:nvSpPr>
          <p:cNvPr id="9" name="Google Shape;398;p10">
            <a:extLst>
              <a:ext uri="{FF2B5EF4-FFF2-40B4-BE49-F238E27FC236}">
                <a16:creationId xmlns:a16="http://schemas.microsoft.com/office/drawing/2014/main" id="{EC5F97E3-2F25-78FE-E49E-474027182C7F}"/>
              </a:ext>
            </a:extLst>
          </p:cNvPr>
          <p:cNvSpPr txBox="1"/>
          <p:nvPr/>
        </p:nvSpPr>
        <p:spPr>
          <a:xfrm>
            <a:off x="4894849" y="3091982"/>
            <a:ext cx="349849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400" b="0" i="0" u="none" strike="noStrike" cap="none" dirty="0">
                <a:solidFill>
                  <a:srgbClr val="464646"/>
                </a:solidFill>
                <a:cs typeface="Arial"/>
                <a:sym typeface="Arial"/>
              </a:rPr>
              <a:t>https://***.htdb.jp/*****</a:t>
            </a:r>
            <a:endParaRPr sz="1400" b="0" i="0" u="none" strike="noStrike" cap="none" dirty="0">
              <a:solidFill>
                <a:srgbClr val="464646"/>
              </a:solidFill>
              <a:cs typeface="Arial"/>
              <a:sym typeface="Arial"/>
            </a:endParaRPr>
          </a:p>
        </p:txBody>
      </p:sp>
      <p:sp>
        <p:nvSpPr>
          <p:cNvPr id="5" name="Google Shape;398;p10">
            <a:extLst>
              <a:ext uri="{FF2B5EF4-FFF2-40B4-BE49-F238E27FC236}">
                <a16:creationId xmlns:a16="http://schemas.microsoft.com/office/drawing/2014/main" id="{BE2A52CB-2937-FFEA-BE8E-8B68F9457CE4}"/>
              </a:ext>
            </a:extLst>
          </p:cNvPr>
          <p:cNvSpPr txBox="1"/>
          <p:nvPr/>
        </p:nvSpPr>
        <p:spPr>
          <a:xfrm>
            <a:off x="4894849" y="4265800"/>
            <a:ext cx="349849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400" b="0" i="0" u="none" strike="noStrike" cap="none" dirty="0">
                <a:solidFill>
                  <a:srgbClr val="464646"/>
                </a:solidFill>
                <a:cs typeface="Arial"/>
                <a:sym typeface="Arial"/>
              </a:rPr>
              <a:t>ID</a:t>
            </a:r>
            <a:r>
              <a:rPr lang="ja-JP" altLang="en-US" sz="1400" b="0" i="0" u="none" strike="noStrike" cap="none" dirty="0">
                <a:solidFill>
                  <a:srgbClr val="464646"/>
                </a:solidFill>
                <a:cs typeface="Arial"/>
                <a:sym typeface="Arial"/>
              </a:rPr>
              <a:t>：</a:t>
            </a:r>
            <a:r>
              <a:rPr lang="en-US" altLang="ja-JP" sz="1400" dirty="0">
                <a:solidFill>
                  <a:srgbClr val="464646"/>
                </a:solidFill>
                <a:cs typeface="Arial"/>
                <a:sym typeface="Arial"/>
              </a:rPr>
              <a:t>×××××</a:t>
            </a:r>
            <a:endParaRPr lang="en-US" sz="1400" b="0" i="0" u="none" strike="noStrike" cap="none" dirty="0">
              <a:solidFill>
                <a:srgbClr val="464646"/>
              </a:solidFil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400" dirty="0">
                <a:solidFill>
                  <a:srgbClr val="464646"/>
                </a:solidFill>
                <a:cs typeface="Arial"/>
                <a:sym typeface="Arial"/>
              </a:rPr>
              <a:t>PASS</a:t>
            </a:r>
            <a:r>
              <a:rPr lang="ja-JP" altLang="en-US" sz="1400" dirty="0">
                <a:solidFill>
                  <a:srgbClr val="464646"/>
                </a:solidFill>
                <a:cs typeface="Arial"/>
                <a:sym typeface="Arial"/>
              </a:rPr>
              <a:t>：●●●●●</a:t>
            </a:r>
            <a:endParaRPr lang="en-US" sz="1400" dirty="0">
              <a:solidFill>
                <a:srgbClr val="464646"/>
              </a:solidFill>
              <a:cs typeface="Arial"/>
              <a:sym typeface="Arial"/>
            </a:endParaRPr>
          </a:p>
        </p:txBody>
      </p:sp>
      <p:pic>
        <p:nvPicPr>
          <p:cNvPr id="11" name="図 10">
            <a:extLst>
              <a:ext uri="{FF2B5EF4-FFF2-40B4-BE49-F238E27FC236}">
                <a16:creationId xmlns:a16="http://schemas.microsoft.com/office/drawing/2014/main" id="{2E377FD7-504B-F598-9798-CCDD0B32A2C8}"/>
              </a:ext>
            </a:extLst>
          </p:cNvPr>
          <p:cNvPicPr>
            <a:picLocks noChangeAspect="1"/>
          </p:cNvPicPr>
          <p:nvPr/>
        </p:nvPicPr>
        <p:blipFill>
          <a:blip r:embed="rId2"/>
          <a:stretch>
            <a:fillRect/>
          </a:stretch>
        </p:blipFill>
        <p:spPr>
          <a:xfrm>
            <a:off x="923205" y="2570480"/>
            <a:ext cx="3001808" cy="3287104"/>
          </a:xfrm>
          <a:prstGeom prst="rect">
            <a:avLst/>
          </a:prstGeom>
          <a:ln w="12700">
            <a:solidFill>
              <a:srgbClr val="D2D2D2"/>
            </a:solidFill>
          </a:ln>
        </p:spPr>
      </p:pic>
    </p:spTree>
    <p:extLst>
      <p:ext uri="{BB962C8B-B14F-4D97-AF65-F5344CB8AC3E}">
        <p14:creationId xmlns:p14="http://schemas.microsoft.com/office/powerpoint/2010/main" val="573005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p:txBody>
          <a:bodyPr/>
          <a:lstStyle/>
          <a:p>
            <a:pPr>
              <a:lnSpc>
                <a:spcPct val="120000"/>
              </a:lnSpc>
            </a:pPr>
            <a:r>
              <a:rPr kumimoji="1" lang="en-US" altLang="ja-JP" dirty="0"/>
              <a:t>2</a:t>
            </a:r>
            <a:r>
              <a:rPr kumimoji="1" lang="ja-JP" altLang="en-US" dirty="0"/>
              <a:t>．利用の流れ</a:t>
            </a:r>
          </a:p>
        </p:txBody>
      </p:sp>
      <p:sp>
        <p:nvSpPr>
          <p:cNvPr id="3" name="コンテンツ プレースホルダー 2">
            <a:extLst>
              <a:ext uri="{FF2B5EF4-FFF2-40B4-BE49-F238E27FC236}">
                <a16:creationId xmlns:a16="http://schemas.microsoft.com/office/drawing/2014/main" id="{807CB6B6-6796-18B0-288B-74989550FFAE}"/>
              </a:ext>
            </a:extLst>
          </p:cNvPr>
          <p:cNvSpPr>
            <a:spLocks noGrp="1"/>
          </p:cNvSpPr>
          <p:nvPr>
            <p:ph sz="half" idx="1"/>
          </p:nvPr>
        </p:nvSpPr>
        <p:spPr>
          <a:xfrm>
            <a:off x="359568" y="1249753"/>
            <a:ext cx="8424862" cy="355228"/>
          </a:xfrm>
        </p:spPr>
        <p:txBody>
          <a:bodyPr/>
          <a:lstStyle/>
          <a:p>
            <a:pPr lvl="3" indent="-360000"/>
            <a:r>
              <a:rPr kumimoji="1" lang="ja-JP" altLang="en-US" sz="1800" dirty="0"/>
              <a:t>② 業務フロー</a:t>
            </a:r>
            <a:endParaRPr kumimoji="1" lang="en-US" altLang="ja-JP" dirty="0"/>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fld id="{D8A28372-6A5A-4399-8FC5-CCF396CD4981}" type="slidenum">
              <a:rPr lang="en-GB" smtClean="0"/>
              <a:t>5</a:t>
            </a:fld>
            <a:endParaRPr lang="en-GB"/>
          </a:p>
        </p:txBody>
      </p:sp>
      <p:sp>
        <p:nvSpPr>
          <p:cNvPr id="15" name="コンテンツ プレースホルダー 2">
            <a:extLst>
              <a:ext uri="{FF2B5EF4-FFF2-40B4-BE49-F238E27FC236}">
                <a16:creationId xmlns:a16="http://schemas.microsoft.com/office/drawing/2014/main" id="{3E587F86-2317-CC71-F0F4-92674FD9FF0B}"/>
              </a:ext>
            </a:extLst>
          </p:cNvPr>
          <p:cNvSpPr txBox="1">
            <a:spLocks/>
          </p:cNvSpPr>
          <p:nvPr/>
        </p:nvSpPr>
        <p:spPr>
          <a:xfrm>
            <a:off x="359568" y="1604981"/>
            <a:ext cx="8424862" cy="3552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r>
              <a:rPr lang="ja-JP" altLang="en-US" sz="1400" dirty="0">
                <a:ea typeface="BIZ UDPゴシック" panose="020B0400000000000000" pitchFamily="50" charset="-128"/>
              </a:rPr>
              <a:t>見積もりの業務フローは以下の流れになっています。</a:t>
            </a:r>
            <a:endParaRPr lang="en-US" altLang="ja-JP" sz="1400" dirty="0">
              <a:ea typeface="BIZ UDPゴシック" panose="020B0400000000000000" pitchFamily="50" charset="-128"/>
            </a:endParaRPr>
          </a:p>
        </p:txBody>
      </p:sp>
      <p:sp>
        <p:nvSpPr>
          <p:cNvPr id="41" name="Google Shape;429;p11">
            <a:extLst>
              <a:ext uri="{FF2B5EF4-FFF2-40B4-BE49-F238E27FC236}">
                <a16:creationId xmlns:a16="http://schemas.microsoft.com/office/drawing/2014/main" id="{41CE7C9E-93E2-CF63-9662-E8305B422EA8}"/>
              </a:ext>
            </a:extLst>
          </p:cNvPr>
          <p:cNvSpPr/>
          <p:nvPr/>
        </p:nvSpPr>
        <p:spPr>
          <a:xfrm>
            <a:off x="1612172" y="3298288"/>
            <a:ext cx="1512000" cy="309600"/>
          </a:xfrm>
          <a:prstGeom prst="rect">
            <a:avLst/>
          </a:prstGeom>
          <a:solidFill>
            <a:schemeClr val="bg2"/>
          </a:solidFill>
          <a:ln w="19050"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altLang="en-US" sz="1200" i="0" u="none" strike="noStrike" cap="none" dirty="0">
                <a:ea typeface="BIZ UDPゴシック" panose="020B0400000000000000" pitchFamily="50" charset="-128"/>
                <a:cs typeface="Arial"/>
                <a:sym typeface="Arial"/>
              </a:rPr>
              <a:t>商談対応</a:t>
            </a:r>
            <a:endParaRPr sz="1200" i="0" u="none" strike="noStrike" cap="none" dirty="0">
              <a:ea typeface="BIZ UDPゴシック" panose="020B0400000000000000" pitchFamily="50" charset="-128"/>
              <a:cs typeface="Arial"/>
              <a:sym typeface="Arial"/>
            </a:endParaRPr>
          </a:p>
        </p:txBody>
      </p:sp>
      <p:sp>
        <p:nvSpPr>
          <p:cNvPr id="49" name="Google Shape;429;p11">
            <a:extLst>
              <a:ext uri="{FF2B5EF4-FFF2-40B4-BE49-F238E27FC236}">
                <a16:creationId xmlns:a16="http://schemas.microsoft.com/office/drawing/2014/main" id="{5644CF09-6769-AA1E-7331-89CBB8883C33}"/>
              </a:ext>
            </a:extLst>
          </p:cNvPr>
          <p:cNvSpPr/>
          <p:nvPr/>
        </p:nvSpPr>
        <p:spPr>
          <a:xfrm>
            <a:off x="1612166" y="3923148"/>
            <a:ext cx="1512000" cy="309600"/>
          </a:xfrm>
          <a:prstGeom prst="rect">
            <a:avLst/>
          </a:prstGeom>
          <a:solidFill>
            <a:srgbClr val="FBBDB4"/>
          </a:solidFill>
          <a:ln w="19050"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altLang="en-US" sz="1200" i="0" u="none" strike="noStrike" cap="none" dirty="0">
                <a:ea typeface="BIZ UDPゴシック" panose="020B0400000000000000" pitchFamily="50" charset="-128"/>
                <a:cs typeface="Arial"/>
                <a:sym typeface="Arial"/>
              </a:rPr>
              <a:t>見積もり内容入力</a:t>
            </a:r>
            <a:endParaRPr sz="1200" i="0" u="none" strike="noStrike" cap="none" dirty="0">
              <a:ea typeface="BIZ UDPゴシック" panose="020B0400000000000000" pitchFamily="50" charset="-128"/>
              <a:cs typeface="Arial"/>
              <a:sym typeface="Arial"/>
            </a:endParaRPr>
          </a:p>
        </p:txBody>
      </p:sp>
      <p:sp>
        <p:nvSpPr>
          <p:cNvPr id="50" name="Google Shape;429;p11">
            <a:extLst>
              <a:ext uri="{FF2B5EF4-FFF2-40B4-BE49-F238E27FC236}">
                <a16:creationId xmlns:a16="http://schemas.microsoft.com/office/drawing/2014/main" id="{213D5B2A-10D4-2350-74F3-0582C48BB090}"/>
              </a:ext>
            </a:extLst>
          </p:cNvPr>
          <p:cNvSpPr/>
          <p:nvPr/>
        </p:nvSpPr>
        <p:spPr>
          <a:xfrm>
            <a:off x="1612166" y="4548008"/>
            <a:ext cx="1512000" cy="309600"/>
          </a:xfrm>
          <a:prstGeom prst="rect">
            <a:avLst/>
          </a:prstGeom>
          <a:solidFill>
            <a:srgbClr val="FBBDB4"/>
          </a:solidFill>
          <a:ln w="19050"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altLang="en-US" sz="1200" dirty="0">
                <a:ea typeface="BIZ UDPゴシック" panose="020B0400000000000000" pitchFamily="50" charset="-128"/>
                <a:cs typeface="Arial"/>
                <a:sym typeface="Arial"/>
              </a:rPr>
              <a:t>見積書発行</a:t>
            </a:r>
            <a:endParaRPr sz="1200" i="0" u="none" strike="noStrike" cap="none" dirty="0">
              <a:ea typeface="BIZ UDPゴシック" panose="020B0400000000000000" pitchFamily="50" charset="-128"/>
              <a:cs typeface="Arial"/>
              <a:sym typeface="Arial"/>
            </a:endParaRPr>
          </a:p>
        </p:txBody>
      </p:sp>
      <p:sp>
        <p:nvSpPr>
          <p:cNvPr id="51" name="Google Shape;429;p11">
            <a:extLst>
              <a:ext uri="{FF2B5EF4-FFF2-40B4-BE49-F238E27FC236}">
                <a16:creationId xmlns:a16="http://schemas.microsoft.com/office/drawing/2014/main" id="{BDA4F17B-E5C6-919D-B98D-885F0086E5FD}"/>
              </a:ext>
            </a:extLst>
          </p:cNvPr>
          <p:cNvSpPr/>
          <p:nvPr/>
        </p:nvSpPr>
        <p:spPr>
          <a:xfrm>
            <a:off x="1612166" y="5172868"/>
            <a:ext cx="1512000" cy="309600"/>
          </a:xfrm>
          <a:prstGeom prst="rect">
            <a:avLst/>
          </a:prstGeom>
          <a:solidFill>
            <a:srgbClr val="FBBDB4"/>
          </a:solidFill>
          <a:ln w="19050"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altLang="en-US" sz="1200" i="0" u="none" strike="noStrike" cap="none" dirty="0">
                <a:ea typeface="BIZ UDPゴシック" panose="020B0400000000000000" pitchFamily="50" charset="-128"/>
                <a:cs typeface="Arial"/>
                <a:sym typeface="Arial"/>
              </a:rPr>
              <a:t>申請</a:t>
            </a:r>
            <a:endParaRPr sz="1200" i="0" u="none" strike="noStrike" cap="none" dirty="0">
              <a:ea typeface="BIZ UDPゴシック" panose="020B0400000000000000" pitchFamily="50" charset="-128"/>
              <a:cs typeface="Arial"/>
              <a:sym typeface="Arial"/>
            </a:endParaRPr>
          </a:p>
        </p:txBody>
      </p:sp>
      <p:sp>
        <p:nvSpPr>
          <p:cNvPr id="53" name="Google Shape;429;p11">
            <a:extLst>
              <a:ext uri="{FF2B5EF4-FFF2-40B4-BE49-F238E27FC236}">
                <a16:creationId xmlns:a16="http://schemas.microsoft.com/office/drawing/2014/main" id="{829C330C-DD46-D345-7CBF-1FBD5D2D1597}"/>
              </a:ext>
            </a:extLst>
          </p:cNvPr>
          <p:cNvSpPr/>
          <p:nvPr/>
        </p:nvSpPr>
        <p:spPr>
          <a:xfrm>
            <a:off x="1612166" y="5797726"/>
            <a:ext cx="1512000" cy="309600"/>
          </a:xfrm>
          <a:prstGeom prst="rect">
            <a:avLst/>
          </a:prstGeom>
          <a:solidFill>
            <a:srgbClr val="FBBDB4"/>
          </a:solidFill>
          <a:ln w="19050"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altLang="en-US" sz="1200" dirty="0">
                <a:ea typeface="BIZ UDPゴシック" panose="020B0400000000000000" pitchFamily="50" charset="-128"/>
                <a:cs typeface="Arial"/>
                <a:sym typeface="Arial"/>
              </a:rPr>
              <a:t>受注登録</a:t>
            </a:r>
            <a:endParaRPr sz="1200" i="0" u="none" strike="noStrike" cap="none" dirty="0">
              <a:ea typeface="BIZ UDPゴシック" panose="020B0400000000000000" pitchFamily="50" charset="-128"/>
              <a:cs typeface="Arial"/>
              <a:sym typeface="Arial"/>
            </a:endParaRPr>
          </a:p>
        </p:txBody>
      </p:sp>
      <p:sp>
        <p:nvSpPr>
          <p:cNvPr id="54" name="Google Shape;429;p11">
            <a:extLst>
              <a:ext uri="{FF2B5EF4-FFF2-40B4-BE49-F238E27FC236}">
                <a16:creationId xmlns:a16="http://schemas.microsoft.com/office/drawing/2014/main" id="{ED8426F5-641A-58DC-C341-F85F25453280}"/>
              </a:ext>
            </a:extLst>
          </p:cNvPr>
          <p:cNvSpPr/>
          <p:nvPr/>
        </p:nvSpPr>
        <p:spPr>
          <a:xfrm>
            <a:off x="5849711" y="3298288"/>
            <a:ext cx="1512000" cy="309600"/>
          </a:xfrm>
          <a:prstGeom prst="rect">
            <a:avLst/>
          </a:prstGeom>
          <a:solidFill>
            <a:schemeClr val="bg2"/>
          </a:solidFill>
          <a:ln w="19050"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altLang="en-US" sz="1200" dirty="0">
                <a:ea typeface="BIZ UDPゴシック" panose="020B0400000000000000" pitchFamily="50" charset="-128"/>
                <a:cs typeface="Arial"/>
                <a:sym typeface="Arial"/>
              </a:rPr>
              <a:t>引き合い</a:t>
            </a:r>
            <a:endParaRPr sz="1200" i="0" u="none" strike="noStrike" cap="none" dirty="0">
              <a:ea typeface="BIZ UDPゴシック" panose="020B0400000000000000" pitchFamily="50" charset="-128"/>
              <a:cs typeface="Arial"/>
              <a:sym typeface="Arial"/>
            </a:endParaRPr>
          </a:p>
        </p:txBody>
      </p:sp>
      <p:sp>
        <p:nvSpPr>
          <p:cNvPr id="55" name="Google Shape;429;p11">
            <a:extLst>
              <a:ext uri="{FF2B5EF4-FFF2-40B4-BE49-F238E27FC236}">
                <a16:creationId xmlns:a16="http://schemas.microsoft.com/office/drawing/2014/main" id="{CB7E1A4B-2C1F-0F81-684B-2B0BBBDC4A5E}"/>
              </a:ext>
            </a:extLst>
          </p:cNvPr>
          <p:cNvSpPr/>
          <p:nvPr/>
        </p:nvSpPr>
        <p:spPr>
          <a:xfrm>
            <a:off x="5849711" y="5174700"/>
            <a:ext cx="1512000" cy="309600"/>
          </a:xfrm>
          <a:prstGeom prst="rect">
            <a:avLst/>
          </a:prstGeom>
          <a:solidFill>
            <a:srgbClr val="FBBDB4"/>
          </a:solidFill>
          <a:ln w="19050"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altLang="en-US" sz="1200" dirty="0">
                <a:ea typeface="BIZ UDPゴシック" panose="020B0400000000000000" pitchFamily="50" charset="-128"/>
                <a:cs typeface="Arial"/>
                <a:sym typeface="Arial"/>
              </a:rPr>
              <a:t>承認</a:t>
            </a:r>
            <a:endParaRPr lang="en-US" altLang="ja-JP" sz="1200" dirty="0">
              <a:ea typeface="BIZ UDPゴシック" panose="020B0400000000000000" pitchFamily="50" charset="-128"/>
              <a:cs typeface="Arial"/>
              <a:sym typeface="Arial"/>
            </a:endParaRPr>
          </a:p>
        </p:txBody>
      </p:sp>
      <p:cxnSp>
        <p:nvCxnSpPr>
          <p:cNvPr id="59" name="Google Shape;263;p7">
            <a:extLst>
              <a:ext uri="{FF2B5EF4-FFF2-40B4-BE49-F238E27FC236}">
                <a16:creationId xmlns:a16="http://schemas.microsoft.com/office/drawing/2014/main" id="{0BB6F26E-752E-8778-4775-119C476A004C}"/>
              </a:ext>
            </a:extLst>
          </p:cNvPr>
          <p:cNvCxnSpPr>
            <a:cxnSpLocks/>
            <a:stCxn id="41" idx="3"/>
            <a:endCxn id="54" idx="1"/>
          </p:cNvCxnSpPr>
          <p:nvPr/>
        </p:nvCxnSpPr>
        <p:spPr>
          <a:xfrm>
            <a:off x="3124172" y="3453088"/>
            <a:ext cx="2725539" cy="0"/>
          </a:xfrm>
          <a:prstGeom prst="straightConnector1">
            <a:avLst/>
          </a:prstGeom>
          <a:noFill/>
          <a:ln w="12700" cap="flat" cmpd="sng">
            <a:solidFill>
              <a:schemeClr val="tx2"/>
            </a:solidFill>
            <a:prstDash val="solid"/>
            <a:miter lim="800000"/>
            <a:headEnd type="none" w="sm" len="sm"/>
            <a:tailEnd type="triangle" w="med" len="med"/>
          </a:ln>
        </p:spPr>
      </p:cxnSp>
      <p:cxnSp>
        <p:nvCxnSpPr>
          <p:cNvPr id="62" name="Google Shape;263;p7">
            <a:extLst>
              <a:ext uri="{FF2B5EF4-FFF2-40B4-BE49-F238E27FC236}">
                <a16:creationId xmlns:a16="http://schemas.microsoft.com/office/drawing/2014/main" id="{9001AADF-C1A8-146B-0D45-C9ECE3C9DBC2}"/>
              </a:ext>
            </a:extLst>
          </p:cNvPr>
          <p:cNvCxnSpPr>
            <a:cxnSpLocks/>
            <a:stCxn id="41" idx="2"/>
            <a:endCxn id="49" idx="0"/>
          </p:cNvCxnSpPr>
          <p:nvPr/>
        </p:nvCxnSpPr>
        <p:spPr>
          <a:xfrm flipH="1">
            <a:off x="2368166" y="3607888"/>
            <a:ext cx="6" cy="315260"/>
          </a:xfrm>
          <a:prstGeom prst="straightConnector1">
            <a:avLst/>
          </a:prstGeom>
          <a:noFill/>
          <a:ln w="12700" cap="flat" cmpd="sng">
            <a:solidFill>
              <a:schemeClr val="tx2"/>
            </a:solidFill>
            <a:prstDash val="solid"/>
            <a:miter lim="800000"/>
            <a:headEnd type="none" w="sm" len="sm"/>
            <a:tailEnd type="triangle" w="med" len="med"/>
          </a:ln>
        </p:spPr>
      </p:cxnSp>
      <p:cxnSp>
        <p:nvCxnSpPr>
          <p:cNvPr id="1025" name="Google Shape;263;p7">
            <a:extLst>
              <a:ext uri="{FF2B5EF4-FFF2-40B4-BE49-F238E27FC236}">
                <a16:creationId xmlns:a16="http://schemas.microsoft.com/office/drawing/2014/main" id="{95021D91-DB67-A645-ABAA-AA0E4B4BE569}"/>
              </a:ext>
            </a:extLst>
          </p:cNvPr>
          <p:cNvCxnSpPr>
            <a:cxnSpLocks/>
            <a:stCxn id="49" idx="2"/>
            <a:endCxn id="50" idx="0"/>
          </p:cNvCxnSpPr>
          <p:nvPr/>
        </p:nvCxnSpPr>
        <p:spPr>
          <a:xfrm>
            <a:off x="2368166" y="4232748"/>
            <a:ext cx="0" cy="315260"/>
          </a:xfrm>
          <a:prstGeom prst="straightConnector1">
            <a:avLst/>
          </a:prstGeom>
          <a:noFill/>
          <a:ln w="12700" cap="flat" cmpd="sng">
            <a:solidFill>
              <a:schemeClr val="tx2"/>
            </a:solidFill>
            <a:prstDash val="solid"/>
            <a:miter lim="800000"/>
            <a:headEnd type="none" w="sm" len="sm"/>
            <a:tailEnd type="triangle" w="med" len="med"/>
          </a:ln>
        </p:spPr>
      </p:cxnSp>
      <p:cxnSp>
        <p:nvCxnSpPr>
          <p:cNvPr id="1029" name="Google Shape;263;p7">
            <a:extLst>
              <a:ext uri="{FF2B5EF4-FFF2-40B4-BE49-F238E27FC236}">
                <a16:creationId xmlns:a16="http://schemas.microsoft.com/office/drawing/2014/main" id="{A62526C7-8D05-A181-BBFC-BB479959B880}"/>
              </a:ext>
            </a:extLst>
          </p:cNvPr>
          <p:cNvCxnSpPr>
            <a:cxnSpLocks/>
            <a:stCxn id="50" idx="2"/>
            <a:endCxn id="51" idx="0"/>
          </p:cNvCxnSpPr>
          <p:nvPr/>
        </p:nvCxnSpPr>
        <p:spPr>
          <a:xfrm>
            <a:off x="2368166" y="4857608"/>
            <a:ext cx="0" cy="315260"/>
          </a:xfrm>
          <a:prstGeom prst="straightConnector1">
            <a:avLst/>
          </a:prstGeom>
          <a:noFill/>
          <a:ln w="12700" cap="flat" cmpd="sng">
            <a:solidFill>
              <a:schemeClr val="tx2"/>
            </a:solidFill>
            <a:prstDash val="solid"/>
            <a:miter lim="800000"/>
            <a:headEnd type="none" w="sm" len="sm"/>
            <a:tailEnd type="triangle" w="med" len="med"/>
          </a:ln>
        </p:spPr>
      </p:cxnSp>
      <p:cxnSp>
        <p:nvCxnSpPr>
          <p:cNvPr id="1032" name="Google Shape;263;p7">
            <a:extLst>
              <a:ext uri="{FF2B5EF4-FFF2-40B4-BE49-F238E27FC236}">
                <a16:creationId xmlns:a16="http://schemas.microsoft.com/office/drawing/2014/main" id="{E5FA8B98-8F43-69E2-9245-5E74F20529F4}"/>
              </a:ext>
            </a:extLst>
          </p:cNvPr>
          <p:cNvCxnSpPr>
            <a:cxnSpLocks/>
            <a:stCxn id="51" idx="3"/>
            <a:endCxn id="55" idx="1"/>
          </p:cNvCxnSpPr>
          <p:nvPr/>
        </p:nvCxnSpPr>
        <p:spPr>
          <a:xfrm>
            <a:off x="3124166" y="5327668"/>
            <a:ext cx="2725545" cy="0"/>
          </a:xfrm>
          <a:prstGeom prst="straightConnector1">
            <a:avLst/>
          </a:prstGeom>
          <a:noFill/>
          <a:ln w="12700" cap="flat" cmpd="sng">
            <a:solidFill>
              <a:schemeClr val="tx2"/>
            </a:solidFill>
            <a:prstDash val="solid"/>
            <a:miter lim="800000"/>
            <a:headEnd type="none" w="sm" len="sm"/>
            <a:tailEnd type="triangle" w="med" len="med"/>
          </a:ln>
        </p:spPr>
      </p:cxnSp>
      <p:cxnSp>
        <p:nvCxnSpPr>
          <p:cNvPr id="1035" name="Google Shape;263;p7">
            <a:extLst>
              <a:ext uri="{FF2B5EF4-FFF2-40B4-BE49-F238E27FC236}">
                <a16:creationId xmlns:a16="http://schemas.microsoft.com/office/drawing/2014/main" id="{1D1E737A-BF17-5483-EB24-D9999C72A774}"/>
              </a:ext>
            </a:extLst>
          </p:cNvPr>
          <p:cNvCxnSpPr>
            <a:cxnSpLocks/>
            <a:stCxn id="51" idx="2"/>
            <a:endCxn id="53" idx="0"/>
          </p:cNvCxnSpPr>
          <p:nvPr/>
        </p:nvCxnSpPr>
        <p:spPr>
          <a:xfrm>
            <a:off x="2368166" y="5482468"/>
            <a:ext cx="0" cy="315258"/>
          </a:xfrm>
          <a:prstGeom prst="straightConnector1">
            <a:avLst/>
          </a:prstGeom>
          <a:noFill/>
          <a:ln w="12700" cap="flat" cmpd="sng">
            <a:solidFill>
              <a:schemeClr val="tx2"/>
            </a:solidFill>
            <a:prstDash val="solid"/>
            <a:miter lim="800000"/>
            <a:headEnd type="none" w="sm" len="sm"/>
            <a:tailEnd type="triangle" w="med" len="med"/>
          </a:ln>
        </p:spPr>
      </p:cxnSp>
      <p:grpSp>
        <p:nvGrpSpPr>
          <p:cNvPr id="42" name="グループ化 41">
            <a:extLst>
              <a:ext uri="{FF2B5EF4-FFF2-40B4-BE49-F238E27FC236}">
                <a16:creationId xmlns:a16="http://schemas.microsoft.com/office/drawing/2014/main" id="{3A692DC2-082C-DDCD-2542-69BF7767E8CD}"/>
              </a:ext>
            </a:extLst>
          </p:cNvPr>
          <p:cNvGrpSpPr/>
          <p:nvPr/>
        </p:nvGrpSpPr>
        <p:grpSpPr>
          <a:xfrm>
            <a:off x="5836162" y="2445601"/>
            <a:ext cx="702000" cy="702000"/>
            <a:chOff x="5958775" y="2269966"/>
            <a:chExt cx="702000" cy="702000"/>
          </a:xfrm>
        </p:grpSpPr>
        <p:sp>
          <p:nvSpPr>
            <p:cNvPr id="12" name="正方形/長方形 11">
              <a:extLst>
                <a:ext uri="{FF2B5EF4-FFF2-40B4-BE49-F238E27FC236}">
                  <a16:creationId xmlns:a16="http://schemas.microsoft.com/office/drawing/2014/main" id="{3F3F6700-8C36-E4CA-1717-EC461F8755CF}"/>
                </a:ext>
              </a:extLst>
            </p:cNvPr>
            <p:cNvSpPr>
              <a:spLocks noChangeAspect="1"/>
            </p:cNvSpPr>
            <p:nvPr/>
          </p:nvSpPr>
          <p:spPr>
            <a:xfrm>
              <a:off x="5958775" y="2269966"/>
              <a:ext cx="702000" cy="70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pic>
          <p:nvPicPr>
            <p:cNvPr id="37" name="グラフィックス 36">
              <a:extLst>
                <a:ext uri="{FF2B5EF4-FFF2-40B4-BE49-F238E27FC236}">
                  <a16:creationId xmlns:a16="http://schemas.microsoft.com/office/drawing/2014/main" id="{E7AC0A3D-349A-C8A0-2D50-562D55217E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9775" y="2350966"/>
              <a:ext cx="540000" cy="540000"/>
            </a:xfrm>
            <a:prstGeom prst="rect">
              <a:avLst/>
            </a:prstGeom>
          </p:spPr>
        </p:pic>
      </p:grpSp>
      <p:sp>
        <p:nvSpPr>
          <p:cNvPr id="19" name="正方形/長方形 18">
            <a:extLst>
              <a:ext uri="{FF2B5EF4-FFF2-40B4-BE49-F238E27FC236}">
                <a16:creationId xmlns:a16="http://schemas.microsoft.com/office/drawing/2014/main" id="{91CE8296-0A8E-9485-2620-FE55D6ED1E46}"/>
              </a:ext>
            </a:extLst>
          </p:cNvPr>
          <p:cNvSpPr/>
          <p:nvPr/>
        </p:nvSpPr>
        <p:spPr>
          <a:xfrm>
            <a:off x="2307524" y="2637522"/>
            <a:ext cx="816642" cy="379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ea typeface="BIZ UDPゴシック" panose="020B0400000000000000" pitchFamily="50" charset="-128"/>
              </a:rPr>
              <a:t>営業</a:t>
            </a:r>
          </a:p>
        </p:txBody>
      </p:sp>
      <p:sp>
        <p:nvSpPr>
          <p:cNvPr id="32" name="正方形/長方形 31">
            <a:extLst>
              <a:ext uri="{FF2B5EF4-FFF2-40B4-BE49-F238E27FC236}">
                <a16:creationId xmlns:a16="http://schemas.microsoft.com/office/drawing/2014/main" id="{C1A7511D-5969-0336-A36B-A33064AF77CE}"/>
              </a:ext>
            </a:extLst>
          </p:cNvPr>
          <p:cNvSpPr/>
          <p:nvPr/>
        </p:nvSpPr>
        <p:spPr>
          <a:xfrm>
            <a:off x="6528927" y="2600368"/>
            <a:ext cx="883838" cy="379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ea typeface="BIZ UDPゴシック" panose="020B0400000000000000" pitchFamily="50" charset="-128"/>
              </a:rPr>
              <a:t>承認者</a:t>
            </a:r>
          </a:p>
        </p:txBody>
      </p:sp>
      <p:grpSp>
        <p:nvGrpSpPr>
          <p:cNvPr id="40" name="グループ化 39">
            <a:extLst>
              <a:ext uri="{FF2B5EF4-FFF2-40B4-BE49-F238E27FC236}">
                <a16:creationId xmlns:a16="http://schemas.microsoft.com/office/drawing/2014/main" id="{0003BE01-4C1B-FEAA-2085-05F4D11BB27F}"/>
              </a:ext>
            </a:extLst>
          </p:cNvPr>
          <p:cNvGrpSpPr/>
          <p:nvPr/>
        </p:nvGrpSpPr>
        <p:grpSpPr>
          <a:xfrm>
            <a:off x="1659297" y="2476500"/>
            <a:ext cx="702000" cy="702000"/>
            <a:chOff x="1593348" y="2260136"/>
            <a:chExt cx="702000" cy="702000"/>
          </a:xfrm>
        </p:grpSpPr>
        <p:pic>
          <p:nvPicPr>
            <p:cNvPr id="39" name="グラフィックス 38">
              <a:extLst>
                <a:ext uri="{FF2B5EF4-FFF2-40B4-BE49-F238E27FC236}">
                  <a16:creationId xmlns:a16="http://schemas.microsoft.com/office/drawing/2014/main" id="{45493DC0-565D-A2C6-6251-1EE56204A1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4348" y="2341136"/>
              <a:ext cx="540000" cy="540000"/>
            </a:xfrm>
            <a:prstGeom prst="rect">
              <a:avLst/>
            </a:prstGeom>
          </p:spPr>
        </p:pic>
        <p:sp>
          <p:nvSpPr>
            <p:cNvPr id="33" name="正方形/長方形 32">
              <a:extLst>
                <a:ext uri="{FF2B5EF4-FFF2-40B4-BE49-F238E27FC236}">
                  <a16:creationId xmlns:a16="http://schemas.microsoft.com/office/drawing/2014/main" id="{37857C99-C337-E099-8477-3CDE16793F71}"/>
                </a:ext>
              </a:extLst>
            </p:cNvPr>
            <p:cNvSpPr>
              <a:spLocks noChangeAspect="1"/>
            </p:cNvSpPr>
            <p:nvPr/>
          </p:nvSpPr>
          <p:spPr>
            <a:xfrm>
              <a:off x="1593348" y="2260136"/>
              <a:ext cx="702000" cy="70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grpSp>
      <p:grpSp>
        <p:nvGrpSpPr>
          <p:cNvPr id="5" name="グループ化 4">
            <a:extLst>
              <a:ext uri="{FF2B5EF4-FFF2-40B4-BE49-F238E27FC236}">
                <a16:creationId xmlns:a16="http://schemas.microsoft.com/office/drawing/2014/main" id="{EEBFD9F7-CC8C-B80F-6ADC-314D00449F98}"/>
              </a:ext>
            </a:extLst>
          </p:cNvPr>
          <p:cNvGrpSpPr/>
          <p:nvPr/>
        </p:nvGrpSpPr>
        <p:grpSpPr>
          <a:xfrm>
            <a:off x="354771" y="1938913"/>
            <a:ext cx="4132171" cy="379957"/>
            <a:chOff x="5554627" y="6092464"/>
            <a:chExt cx="4132171" cy="379957"/>
          </a:xfrm>
        </p:grpSpPr>
        <p:sp>
          <p:nvSpPr>
            <p:cNvPr id="8" name="テキスト ボックス 7">
              <a:extLst>
                <a:ext uri="{FF2B5EF4-FFF2-40B4-BE49-F238E27FC236}">
                  <a16:creationId xmlns:a16="http://schemas.microsoft.com/office/drawing/2014/main" id="{456B4974-A790-8070-0A2D-E80266255008}"/>
                </a:ext>
              </a:extLst>
            </p:cNvPr>
            <p:cNvSpPr txBox="1"/>
            <p:nvPr/>
          </p:nvSpPr>
          <p:spPr>
            <a:xfrm>
              <a:off x="5554627" y="6092464"/>
              <a:ext cx="4132171" cy="379957"/>
            </a:xfrm>
            <a:prstGeom prst="rect">
              <a:avLst/>
            </a:prstGeom>
            <a:noFill/>
          </p:spPr>
          <p:txBody>
            <a:bodyPr wrap="square" anchor="t">
              <a:noAutofit/>
            </a:bodyPr>
            <a:lstStyle/>
            <a:p>
              <a:pPr>
                <a:lnSpc>
                  <a:spcPct val="150000"/>
                </a:lnSpc>
              </a:pPr>
              <a:r>
                <a:rPr lang="en-US" altLang="ja-JP" sz="1100" dirty="0">
                  <a:solidFill>
                    <a:srgbClr val="464646"/>
                  </a:solidFill>
                  <a:ea typeface="BIZ UDPゴシック" panose="020B0400000000000000" pitchFamily="50" charset="-128"/>
                </a:rPr>
                <a:t>※</a:t>
              </a:r>
              <a:r>
                <a:rPr lang="ja-JP" altLang="en-US" sz="1100" dirty="0">
                  <a:solidFill>
                    <a:srgbClr val="464646"/>
                  </a:solidFill>
                  <a:ea typeface="BIZ UDPゴシック" panose="020B0400000000000000" pitchFamily="50" charset="-128"/>
                </a:rPr>
                <a:t>　　　　　　　　　　　　「楽楽販売」で管理する部分</a:t>
              </a:r>
              <a:endParaRPr lang="en-US" altLang="ja-JP" sz="1100" dirty="0">
                <a:solidFill>
                  <a:srgbClr val="464646"/>
                </a:solidFill>
                <a:ea typeface="BIZ UDPゴシック" panose="020B0400000000000000" pitchFamily="50" charset="-128"/>
              </a:endParaRPr>
            </a:p>
          </p:txBody>
        </p:sp>
        <p:sp>
          <p:nvSpPr>
            <p:cNvPr id="34" name="Google Shape;429;p11">
              <a:extLst>
                <a:ext uri="{FF2B5EF4-FFF2-40B4-BE49-F238E27FC236}">
                  <a16:creationId xmlns:a16="http://schemas.microsoft.com/office/drawing/2014/main" id="{F09D56AA-1752-D348-DFC1-F068DB83E68D}"/>
                </a:ext>
              </a:extLst>
            </p:cNvPr>
            <p:cNvSpPr/>
            <p:nvPr/>
          </p:nvSpPr>
          <p:spPr>
            <a:xfrm>
              <a:off x="5889073" y="6173926"/>
              <a:ext cx="925126" cy="199677"/>
            </a:xfrm>
            <a:prstGeom prst="rect">
              <a:avLst/>
            </a:prstGeom>
            <a:solidFill>
              <a:srgbClr val="FBBDB4"/>
            </a:solidFill>
            <a:ln w="19050"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sz="1300" i="0" u="none" strike="noStrike" cap="none" dirty="0">
                <a:solidFill>
                  <a:srgbClr val="595959"/>
                </a:solidFill>
                <a:ea typeface="Arial"/>
                <a:cs typeface="Arial"/>
                <a:sym typeface="Arial"/>
              </a:endParaRPr>
            </a:p>
          </p:txBody>
        </p:sp>
      </p:grpSp>
    </p:spTree>
    <p:extLst>
      <p:ext uri="{BB962C8B-B14F-4D97-AF65-F5344CB8AC3E}">
        <p14:creationId xmlns:p14="http://schemas.microsoft.com/office/powerpoint/2010/main" val="2914295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p:txBody>
          <a:bodyPr/>
          <a:lstStyle/>
          <a:p>
            <a:pPr>
              <a:lnSpc>
                <a:spcPct val="120000"/>
              </a:lnSpc>
            </a:pPr>
            <a:r>
              <a:rPr lang="en-US" altLang="ja-JP" dirty="0"/>
              <a:t>3</a:t>
            </a:r>
            <a:r>
              <a:rPr lang="ja-JP" altLang="en-US" dirty="0"/>
              <a:t>．操作方法</a:t>
            </a:r>
            <a:endParaRPr kumimoji="1" lang="ja-JP" altLang="en-US" dirty="0"/>
          </a:p>
        </p:txBody>
      </p:sp>
      <p:sp>
        <p:nvSpPr>
          <p:cNvPr id="3" name="コンテンツ プレースホルダー 2">
            <a:extLst>
              <a:ext uri="{FF2B5EF4-FFF2-40B4-BE49-F238E27FC236}">
                <a16:creationId xmlns:a16="http://schemas.microsoft.com/office/drawing/2014/main" id="{807CB6B6-6796-18B0-288B-74989550FFAE}"/>
              </a:ext>
            </a:extLst>
          </p:cNvPr>
          <p:cNvSpPr>
            <a:spLocks noGrp="1"/>
          </p:cNvSpPr>
          <p:nvPr>
            <p:ph sz="half" idx="1"/>
          </p:nvPr>
        </p:nvSpPr>
        <p:spPr>
          <a:xfrm>
            <a:off x="359568" y="1249753"/>
            <a:ext cx="8424862" cy="355228"/>
          </a:xfrm>
        </p:spPr>
        <p:txBody>
          <a:bodyPr/>
          <a:lstStyle/>
          <a:p>
            <a:pPr lvl="3" indent="-360000"/>
            <a:r>
              <a:rPr kumimoji="1" lang="ja-JP" altLang="en-US" sz="1800" dirty="0"/>
              <a:t>① トップページ</a:t>
            </a:r>
            <a:endParaRPr kumimoji="1" lang="en-US" altLang="ja-JP" dirty="0"/>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fld id="{D8A28372-6A5A-4399-8FC5-CCF396CD4981}" type="slidenum">
              <a:rPr lang="en-GB" smtClean="0"/>
              <a:t>6</a:t>
            </a:fld>
            <a:endParaRPr lang="en-GB"/>
          </a:p>
        </p:txBody>
      </p:sp>
      <p:sp>
        <p:nvSpPr>
          <p:cNvPr id="15" name="コンテンツ プレースホルダー 2">
            <a:extLst>
              <a:ext uri="{FF2B5EF4-FFF2-40B4-BE49-F238E27FC236}">
                <a16:creationId xmlns:a16="http://schemas.microsoft.com/office/drawing/2014/main" id="{3E587F86-2317-CC71-F0F4-92674FD9FF0B}"/>
              </a:ext>
            </a:extLst>
          </p:cNvPr>
          <p:cNvSpPr txBox="1">
            <a:spLocks/>
          </p:cNvSpPr>
          <p:nvPr/>
        </p:nvSpPr>
        <p:spPr>
          <a:xfrm>
            <a:off x="359568" y="1604980"/>
            <a:ext cx="8424862" cy="692943"/>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r>
              <a:rPr lang="ja-JP" altLang="en-US" sz="1400" dirty="0">
                <a:solidFill>
                  <a:srgbClr val="464646"/>
                </a:solidFill>
                <a:ea typeface="BIZ UDPゴシック" panose="020B0400000000000000" pitchFamily="50" charset="-128"/>
              </a:rPr>
              <a:t>「楽楽販売」</a:t>
            </a:r>
            <a:r>
              <a:rPr lang="ja-JP" altLang="en-US" sz="1400" dirty="0"/>
              <a:t>にログインすると、以下のようなトップページが開きます。</a:t>
            </a:r>
          </a:p>
          <a:p>
            <a:pPr lvl="4" indent="-360000"/>
            <a:r>
              <a:rPr lang="ja-JP" altLang="en-US" sz="1400" dirty="0"/>
              <a:t>各業務ごとにグループ化してありますので、業務内容に応じて関連するメニューをクリックしてください。</a:t>
            </a:r>
          </a:p>
        </p:txBody>
      </p:sp>
      <p:pic>
        <p:nvPicPr>
          <p:cNvPr id="11" name="図 10">
            <a:extLst>
              <a:ext uri="{FF2B5EF4-FFF2-40B4-BE49-F238E27FC236}">
                <a16:creationId xmlns:a16="http://schemas.microsoft.com/office/drawing/2014/main" id="{C1A01800-24B2-85C7-307F-A9528BA966EF}"/>
              </a:ext>
            </a:extLst>
          </p:cNvPr>
          <p:cNvPicPr>
            <a:picLocks noChangeAspect="1"/>
          </p:cNvPicPr>
          <p:nvPr/>
        </p:nvPicPr>
        <p:blipFill>
          <a:blip r:embed="rId2"/>
          <a:stretch>
            <a:fillRect/>
          </a:stretch>
        </p:blipFill>
        <p:spPr>
          <a:xfrm>
            <a:off x="654768" y="2297923"/>
            <a:ext cx="7564589" cy="3847028"/>
          </a:xfrm>
          <a:prstGeom prst="rect">
            <a:avLst/>
          </a:prstGeom>
          <a:ln w="12700">
            <a:solidFill>
              <a:srgbClr val="D2D2D2"/>
            </a:solidFill>
          </a:ln>
        </p:spPr>
      </p:pic>
    </p:spTree>
    <p:extLst>
      <p:ext uri="{BB962C8B-B14F-4D97-AF65-F5344CB8AC3E}">
        <p14:creationId xmlns:p14="http://schemas.microsoft.com/office/powerpoint/2010/main" val="3544540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p:txBody>
          <a:bodyPr/>
          <a:lstStyle/>
          <a:p>
            <a:pPr>
              <a:lnSpc>
                <a:spcPct val="120000"/>
              </a:lnSpc>
            </a:pPr>
            <a:r>
              <a:rPr lang="en-US" altLang="ja-JP" dirty="0"/>
              <a:t>3</a:t>
            </a:r>
            <a:r>
              <a:rPr lang="ja-JP" altLang="en-US" dirty="0"/>
              <a:t>．操作方法</a:t>
            </a:r>
            <a:endParaRPr kumimoji="1" lang="ja-JP" altLang="en-US" dirty="0"/>
          </a:p>
        </p:txBody>
      </p:sp>
      <p:sp>
        <p:nvSpPr>
          <p:cNvPr id="3" name="コンテンツ プレースホルダー 2">
            <a:extLst>
              <a:ext uri="{FF2B5EF4-FFF2-40B4-BE49-F238E27FC236}">
                <a16:creationId xmlns:a16="http://schemas.microsoft.com/office/drawing/2014/main" id="{807CB6B6-6796-18B0-288B-74989550FFAE}"/>
              </a:ext>
            </a:extLst>
          </p:cNvPr>
          <p:cNvSpPr>
            <a:spLocks noGrp="1"/>
          </p:cNvSpPr>
          <p:nvPr>
            <p:ph sz="half" idx="1"/>
          </p:nvPr>
        </p:nvSpPr>
        <p:spPr>
          <a:xfrm>
            <a:off x="359568" y="1249753"/>
            <a:ext cx="8424862" cy="355228"/>
          </a:xfrm>
        </p:spPr>
        <p:txBody>
          <a:bodyPr/>
          <a:lstStyle/>
          <a:p>
            <a:pPr lvl="3" indent="-360000"/>
            <a:r>
              <a:rPr kumimoji="1" lang="ja-JP" altLang="en-US" sz="1800" dirty="0"/>
              <a:t>② 見積内容を入力する</a:t>
            </a:r>
            <a:endParaRPr kumimoji="1" lang="en-US" altLang="ja-JP" dirty="0"/>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fld id="{D8A28372-6A5A-4399-8FC5-CCF396CD4981}" type="slidenum">
              <a:rPr lang="en-GB" smtClean="0"/>
              <a:t>7</a:t>
            </a:fld>
            <a:endParaRPr lang="en-GB"/>
          </a:p>
        </p:txBody>
      </p:sp>
      <p:sp>
        <p:nvSpPr>
          <p:cNvPr id="15" name="コンテンツ プレースホルダー 2">
            <a:extLst>
              <a:ext uri="{FF2B5EF4-FFF2-40B4-BE49-F238E27FC236}">
                <a16:creationId xmlns:a16="http://schemas.microsoft.com/office/drawing/2014/main" id="{3E587F86-2317-CC71-F0F4-92674FD9FF0B}"/>
              </a:ext>
            </a:extLst>
          </p:cNvPr>
          <p:cNvSpPr txBox="1">
            <a:spLocks/>
          </p:cNvSpPr>
          <p:nvPr/>
        </p:nvSpPr>
        <p:spPr>
          <a:xfrm>
            <a:off x="359568" y="1604980"/>
            <a:ext cx="8424862" cy="692943"/>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r>
              <a:rPr lang="ja-JP" altLang="en-US" sz="1400" dirty="0"/>
              <a:t>トップページより</a:t>
            </a:r>
            <a:r>
              <a:rPr lang="en-US" altLang="ja-JP" sz="1400" dirty="0"/>
              <a:t>【</a:t>
            </a:r>
            <a:r>
              <a:rPr lang="ja-JP" altLang="en-US" sz="1400" dirty="0"/>
              <a:t>入力</a:t>
            </a:r>
            <a:r>
              <a:rPr lang="en-US" altLang="ja-JP" sz="1400" dirty="0"/>
              <a:t>】</a:t>
            </a:r>
            <a:r>
              <a:rPr lang="ja-JP" altLang="en-US" sz="1400" dirty="0"/>
              <a:t>見積登録をクリックすると、見積入力画面が開きます。</a:t>
            </a:r>
          </a:p>
          <a:p>
            <a:pPr lvl="4" indent="-360000"/>
            <a:r>
              <a:rPr lang="ja-JP" altLang="en-US" sz="1400" dirty="0"/>
              <a:t>画面に従って見積内容を入力しましょう。</a:t>
            </a:r>
          </a:p>
        </p:txBody>
      </p:sp>
      <p:pic>
        <p:nvPicPr>
          <p:cNvPr id="16" name="図 15">
            <a:extLst>
              <a:ext uri="{FF2B5EF4-FFF2-40B4-BE49-F238E27FC236}">
                <a16:creationId xmlns:a16="http://schemas.microsoft.com/office/drawing/2014/main" id="{D7E93ACC-4FA2-1890-D866-9AF6D6E8F52D}"/>
              </a:ext>
            </a:extLst>
          </p:cNvPr>
          <p:cNvPicPr>
            <a:picLocks noChangeAspect="1"/>
          </p:cNvPicPr>
          <p:nvPr/>
        </p:nvPicPr>
        <p:blipFill>
          <a:blip r:embed="rId2"/>
          <a:stretch>
            <a:fillRect/>
          </a:stretch>
        </p:blipFill>
        <p:spPr>
          <a:xfrm>
            <a:off x="629563" y="2215932"/>
            <a:ext cx="3539290" cy="3890447"/>
          </a:xfrm>
          <a:prstGeom prst="rect">
            <a:avLst/>
          </a:prstGeom>
          <a:ln w="12700">
            <a:solidFill>
              <a:srgbClr val="D2D2D2"/>
            </a:solidFill>
          </a:ln>
        </p:spPr>
      </p:pic>
      <p:sp>
        <p:nvSpPr>
          <p:cNvPr id="17" name="正方形/長方形 16">
            <a:extLst>
              <a:ext uri="{FF2B5EF4-FFF2-40B4-BE49-F238E27FC236}">
                <a16:creationId xmlns:a16="http://schemas.microsoft.com/office/drawing/2014/main" id="{547655BE-CCFC-C7EE-70CF-F1B3060198A8}"/>
              </a:ext>
            </a:extLst>
          </p:cNvPr>
          <p:cNvSpPr/>
          <p:nvPr/>
        </p:nvSpPr>
        <p:spPr>
          <a:xfrm>
            <a:off x="710854" y="3774777"/>
            <a:ext cx="1076381" cy="137107"/>
          </a:xfrm>
          <a:prstGeom prst="rect">
            <a:avLst/>
          </a:prstGeom>
          <a:noFill/>
          <a:ln w="38100">
            <a:solidFill>
              <a:srgbClr val="F5E673"/>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18" name="正方形/長方形 17">
            <a:extLst>
              <a:ext uri="{FF2B5EF4-FFF2-40B4-BE49-F238E27FC236}">
                <a16:creationId xmlns:a16="http://schemas.microsoft.com/office/drawing/2014/main" id="{51553905-63B4-31D0-103A-0CF9A6EDEEFA}"/>
              </a:ext>
            </a:extLst>
          </p:cNvPr>
          <p:cNvSpPr/>
          <p:nvPr/>
        </p:nvSpPr>
        <p:spPr>
          <a:xfrm>
            <a:off x="717834" y="4101813"/>
            <a:ext cx="3425020" cy="862366"/>
          </a:xfrm>
          <a:prstGeom prst="rect">
            <a:avLst/>
          </a:prstGeom>
          <a:noFill/>
          <a:ln w="28575">
            <a:solidFill>
              <a:srgbClr val="F5E673"/>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19" name="正方形/長方形 18">
            <a:extLst>
              <a:ext uri="{FF2B5EF4-FFF2-40B4-BE49-F238E27FC236}">
                <a16:creationId xmlns:a16="http://schemas.microsoft.com/office/drawing/2014/main" id="{D101CB59-3B85-387E-6CE6-067D6C394ED4}"/>
              </a:ext>
            </a:extLst>
          </p:cNvPr>
          <p:cNvSpPr/>
          <p:nvPr/>
        </p:nvSpPr>
        <p:spPr>
          <a:xfrm>
            <a:off x="710854" y="5515641"/>
            <a:ext cx="1685982" cy="379468"/>
          </a:xfrm>
          <a:prstGeom prst="rect">
            <a:avLst/>
          </a:prstGeom>
          <a:noFill/>
          <a:ln w="28575">
            <a:solidFill>
              <a:srgbClr val="F5E673"/>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8" name="吹き出し: 角を丸めた四角形 7">
            <a:extLst>
              <a:ext uri="{FF2B5EF4-FFF2-40B4-BE49-F238E27FC236}">
                <a16:creationId xmlns:a16="http://schemas.microsoft.com/office/drawing/2014/main" id="{98A224DE-84CF-7366-6173-65C9492AED46}"/>
              </a:ext>
            </a:extLst>
          </p:cNvPr>
          <p:cNvSpPr/>
          <p:nvPr/>
        </p:nvSpPr>
        <p:spPr>
          <a:xfrm>
            <a:off x="4438848" y="3125454"/>
            <a:ext cx="3662530" cy="807212"/>
          </a:xfrm>
          <a:prstGeom prst="wedgeRoundRectCallout">
            <a:avLst>
              <a:gd name="adj1" fmla="val -95127"/>
              <a:gd name="adj2" fmla="val 24271"/>
              <a:gd name="adj3" fmla="val 16667"/>
            </a:avLst>
          </a:prstGeom>
          <a:solidFill>
            <a:srgbClr val="FDD3CD"/>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67500" rIns="67500" bIns="67500" rtlCol="0" anchor="ctr"/>
          <a:lstStyle/>
          <a:p>
            <a:pPr>
              <a:lnSpc>
                <a:spcPct val="135000"/>
              </a:lnSpc>
            </a:pPr>
            <a:r>
              <a:rPr kumimoji="1" lang="ja-JP" altLang="en-US" sz="900" dirty="0">
                <a:solidFill>
                  <a:schemeClr val="tx1"/>
                </a:solidFill>
                <a:ea typeface="BIZ UDPゴシック" panose="020B0400000000000000" pitchFamily="50" charset="-128"/>
              </a:rPr>
              <a:t>虫眼鏡ボタンをクリックして見積書を作成する顧客名を検索します。</a:t>
            </a:r>
          </a:p>
          <a:p>
            <a:pPr>
              <a:lnSpc>
                <a:spcPct val="135000"/>
              </a:lnSpc>
            </a:pPr>
            <a:r>
              <a:rPr kumimoji="1" lang="ja-JP" altLang="en-US" sz="900" dirty="0">
                <a:solidFill>
                  <a:schemeClr val="tx1"/>
                </a:solidFill>
                <a:ea typeface="BIZ UDPゴシック" panose="020B0400000000000000" pitchFamily="50" charset="-128"/>
              </a:rPr>
              <a:t>［選択］をクリックすると、社名や住所が自動で入力されます。</a:t>
            </a:r>
          </a:p>
        </p:txBody>
      </p:sp>
      <p:sp>
        <p:nvSpPr>
          <p:cNvPr id="10" name="吹き出し: 角を丸めた四角形 9">
            <a:extLst>
              <a:ext uri="{FF2B5EF4-FFF2-40B4-BE49-F238E27FC236}">
                <a16:creationId xmlns:a16="http://schemas.microsoft.com/office/drawing/2014/main" id="{61C16D9A-9010-94B8-5D40-45F1EF0D8DFE}"/>
              </a:ext>
            </a:extLst>
          </p:cNvPr>
          <p:cNvSpPr/>
          <p:nvPr/>
        </p:nvSpPr>
        <p:spPr>
          <a:xfrm>
            <a:off x="4437063" y="4156967"/>
            <a:ext cx="3425021" cy="807212"/>
          </a:xfrm>
          <a:prstGeom prst="wedgeRoundRectCallout">
            <a:avLst>
              <a:gd name="adj1" fmla="val -105721"/>
              <a:gd name="adj2" fmla="val 12399"/>
              <a:gd name="adj3" fmla="val 16667"/>
            </a:avLst>
          </a:prstGeom>
          <a:solidFill>
            <a:srgbClr val="FDD3CD"/>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67500" rIns="67500" bIns="67500" rtlCol="0" anchor="ctr"/>
          <a:lstStyle/>
          <a:p>
            <a:pPr>
              <a:lnSpc>
                <a:spcPct val="135000"/>
              </a:lnSpc>
            </a:pPr>
            <a:r>
              <a:rPr kumimoji="1" lang="ja-JP" altLang="en-US" sz="900" dirty="0">
                <a:solidFill>
                  <a:schemeClr val="tx1"/>
                </a:solidFill>
                <a:ea typeface="BIZ UDPゴシック" panose="020B0400000000000000" pitchFamily="50" charset="-128"/>
              </a:rPr>
              <a:t>見積する商品を選択し［追加］をクリックしていくことで、</a:t>
            </a:r>
            <a:endParaRPr kumimoji="1" lang="en-US" altLang="ja-JP" sz="900" dirty="0">
              <a:solidFill>
                <a:schemeClr val="tx1"/>
              </a:solidFill>
              <a:ea typeface="BIZ UDPゴシック" panose="020B0400000000000000" pitchFamily="50" charset="-128"/>
            </a:endParaRPr>
          </a:p>
          <a:p>
            <a:pPr>
              <a:lnSpc>
                <a:spcPct val="135000"/>
              </a:lnSpc>
            </a:pPr>
            <a:r>
              <a:rPr kumimoji="1" lang="ja-JP" altLang="en-US" sz="900" dirty="0">
                <a:solidFill>
                  <a:schemeClr val="tx1"/>
                </a:solidFill>
                <a:ea typeface="BIZ UDPゴシック" panose="020B0400000000000000" pitchFamily="50" charset="-128"/>
              </a:rPr>
              <a:t>複数の商品を登録可能です。</a:t>
            </a:r>
          </a:p>
        </p:txBody>
      </p:sp>
      <p:sp>
        <p:nvSpPr>
          <p:cNvPr id="12" name="吹き出し: 角を丸めた四角形 11">
            <a:extLst>
              <a:ext uri="{FF2B5EF4-FFF2-40B4-BE49-F238E27FC236}">
                <a16:creationId xmlns:a16="http://schemas.microsoft.com/office/drawing/2014/main" id="{566C7573-7229-B18B-0C67-7C13AFEB8430}"/>
              </a:ext>
            </a:extLst>
          </p:cNvPr>
          <p:cNvSpPr/>
          <p:nvPr/>
        </p:nvSpPr>
        <p:spPr>
          <a:xfrm>
            <a:off x="4437064" y="5360790"/>
            <a:ext cx="3425020" cy="501215"/>
          </a:xfrm>
          <a:prstGeom prst="wedgeRoundRectCallout">
            <a:avLst>
              <a:gd name="adj1" fmla="val -103952"/>
              <a:gd name="adj2" fmla="val 26248"/>
              <a:gd name="adj3" fmla="val 16667"/>
            </a:avLst>
          </a:prstGeom>
          <a:solidFill>
            <a:srgbClr val="FDD3CD"/>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67500" rIns="67500" bIns="67500" rtlCol="0" anchor="ctr"/>
          <a:lstStyle/>
          <a:p>
            <a:pPr>
              <a:lnSpc>
                <a:spcPct val="135000"/>
              </a:lnSpc>
            </a:pPr>
            <a:r>
              <a:rPr kumimoji="1" lang="ja-JP" altLang="en-US" sz="900" dirty="0">
                <a:solidFill>
                  <a:schemeClr val="tx1"/>
                </a:solidFill>
                <a:ea typeface="BIZ UDPゴシック" panose="020B0400000000000000" pitchFamily="50" charset="-128"/>
              </a:rPr>
              <a:t>見積書の下部に入力する特記事項はこちらに入力できます。</a:t>
            </a:r>
          </a:p>
        </p:txBody>
      </p:sp>
    </p:spTree>
    <p:extLst>
      <p:ext uri="{BB962C8B-B14F-4D97-AF65-F5344CB8AC3E}">
        <p14:creationId xmlns:p14="http://schemas.microsoft.com/office/powerpoint/2010/main" val="3806029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ローチャート: 他ページ結合子 25">
            <a:extLst>
              <a:ext uri="{FF2B5EF4-FFF2-40B4-BE49-F238E27FC236}">
                <a16:creationId xmlns:a16="http://schemas.microsoft.com/office/drawing/2014/main" id="{CF6934DC-2312-79A6-254E-6D15F10D6510}"/>
              </a:ext>
            </a:extLst>
          </p:cNvPr>
          <p:cNvSpPr/>
          <p:nvPr/>
        </p:nvSpPr>
        <p:spPr>
          <a:xfrm rot="16200000">
            <a:off x="2365609" y="3222172"/>
            <a:ext cx="587700" cy="1001355"/>
          </a:xfrm>
          <a:prstGeom prst="flowChartOffpageConnector">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28" name="フローチャート: 他ページ結合子 27">
            <a:extLst>
              <a:ext uri="{FF2B5EF4-FFF2-40B4-BE49-F238E27FC236}">
                <a16:creationId xmlns:a16="http://schemas.microsoft.com/office/drawing/2014/main" id="{8314B088-F18E-7661-05EF-B78C2A246FFA}"/>
              </a:ext>
            </a:extLst>
          </p:cNvPr>
          <p:cNvSpPr/>
          <p:nvPr/>
        </p:nvSpPr>
        <p:spPr>
          <a:xfrm rot="16200000">
            <a:off x="3366965" y="3222173"/>
            <a:ext cx="587700" cy="1001355"/>
          </a:xfrm>
          <a:prstGeom prst="flowChartOffpageConnector">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29" name="フローチャート: 他ページ結合子 28">
            <a:extLst>
              <a:ext uri="{FF2B5EF4-FFF2-40B4-BE49-F238E27FC236}">
                <a16:creationId xmlns:a16="http://schemas.microsoft.com/office/drawing/2014/main" id="{278A6D72-F9D5-810C-6BC5-88463A3C1888}"/>
              </a:ext>
            </a:extLst>
          </p:cNvPr>
          <p:cNvSpPr/>
          <p:nvPr/>
        </p:nvSpPr>
        <p:spPr>
          <a:xfrm rot="16200000">
            <a:off x="4375201" y="3222173"/>
            <a:ext cx="587700" cy="1001355"/>
          </a:xfrm>
          <a:prstGeom prst="flowChartOffpageConnector">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22" name="フローチャート: 他ページ結合子 21">
            <a:extLst>
              <a:ext uri="{FF2B5EF4-FFF2-40B4-BE49-F238E27FC236}">
                <a16:creationId xmlns:a16="http://schemas.microsoft.com/office/drawing/2014/main" id="{B2CEE1A6-BAB9-CB4F-0A6E-509E8628A23B}"/>
              </a:ext>
            </a:extLst>
          </p:cNvPr>
          <p:cNvSpPr/>
          <p:nvPr/>
        </p:nvSpPr>
        <p:spPr>
          <a:xfrm rot="16200000">
            <a:off x="1372964" y="3222172"/>
            <a:ext cx="587700" cy="1001355"/>
          </a:xfrm>
          <a:prstGeom prst="flowChartOffpageConnector">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3" name="正方形/長方形 2">
            <a:extLst>
              <a:ext uri="{FF2B5EF4-FFF2-40B4-BE49-F238E27FC236}">
                <a16:creationId xmlns:a16="http://schemas.microsoft.com/office/drawing/2014/main" id="{39E30581-F5BD-CC1A-CDF1-A053E784AA47}"/>
              </a:ext>
            </a:extLst>
          </p:cNvPr>
          <p:cNvSpPr/>
          <p:nvPr/>
        </p:nvSpPr>
        <p:spPr>
          <a:xfrm>
            <a:off x="5176609" y="3429000"/>
            <a:ext cx="2949355" cy="586964"/>
          </a:xfrm>
          <a:prstGeom prst="rect">
            <a:avLst/>
          </a:prstGeom>
          <a:solidFill>
            <a:srgbClr val="FDD3C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lang="ja-JP" altLang="en-US" sz="1300" dirty="0">
                <a:solidFill>
                  <a:srgbClr val="464646"/>
                </a:solidFill>
                <a:ea typeface="BIZ UDPゴシック" panose="020B0400000000000000" pitchFamily="50" charset="-128"/>
              </a:rPr>
              <a:t>　</a:t>
            </a:r>
            <a:r>
              <a:rPr lang="en-US" altLang="ja-JP" sz="1300" dirty="0">
                <a:solidFill>
                  <a:srgbClr val="464646"/>
                </a:solidFill>
                <a:ea typeface="BIZ UDPゴシック" panose="020B0400000000000000" pitchFamily="50" charset="-128"/>
              </a:rPr>
              <a:t>11</a:t>
            </a:r>
            <a:r>
              <a:rPr lang="ja-JP" altLang="en-US" sz="1300" dirty="0">
                <a:solidFill>
                  <a:srgbClr val="464646"/>
                </a:solidFill>
                <a:ea typeface="BIZ UDPゴシック" panose="020B0400000000000000" pitchFamily="50" charset="-128"/>
              </a:rPr>
              <a:t>／</a:t>
            </a:r>
            <a:r>
              <a:rPr lang="en-US" altLang="ja-JP" sz="1300" dirty="0">
                <a:solidFill>
                  <a:srgbClr val="464646"/>
                </a:solidFill>
                <a:ea typeface="BIZ UDPゴシック" panose="020B0400000000000000" pitchFamily="50" charset="-128"/>
              </a:rPr>
              <a:t>1</a:t>
            </a:r>
            <a:r>
              <a:rPr lang="ja-JP" altLang="en-US" sz="1300" dirty="0">
                <a:solidFill>
                  <a:srgbClr val="464646"/>
                </a:solidFill>
                <a:ea typeface="BIZ UDPゴシック" panose="020B0400000000000000" pitchFamily="50" charset="-128"/>
              </a:rPr>
              <a:t>～　「楽楽販売」</a:t>
            </a:r>
            <a:r>
              <a:rPr kumimoji="1" lang="ja-JP" altLang="en-US" sz="1300" dirty="0">
                <a:solidFill>
                  <a:srgbClr val="464646"/>
                </a:solidFill>
              </a:rPr>
              <a:t>のみで運用</a:t>
            </a:r>
          </a:p>
        </p:txBody>
      </p:sp>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p:txBody>
          <a:bodyPr/>
          <a:lstStyle/>
          <a:p>
            <a:pPr>
              <a:lnSpc>
                <a:spcPct val="120000"/>
              </a:lnSpc>
            </a:pPr>
            <a:r>
              <a:rPr kumimoji="1" lang="en-US" altLang="ja-JP" dirty="0">
                <a:latin typeface="BIZ UDPゴシック" panose="020B0400000000000000" pitchFamily="50" charset="-128"/>
                <a:ea typeface="BIZ UDPゴシック" panose="020B0400000000000000" pitchFamily="50" charset="-128"/>
              </a:rPr>
              <a:t>4</a:t>
            </a:r>
            <a:r>
              <a:rPr kumimoji="1" lang="ja-JP" altLang="en-US" dirty="0">
                <a:latin typeface="BIZ UDPゴシック" panose="020B0400000000000000" pitchFamily="50" charset="-128"/>
                <a:ea typeface="BIZ UDPゴシック" panose="020B0400000000000000" pitchFamily="50" charset="-128"/>
              </a:rPr>
              <a:t>．利用までのスケジュール</a:t>
            </a:r>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fld id="{D8A28372-6A5A-4399-8FC5-CCF396CD4981}" type="slidenum">
              <a:rPr lang="en-GB" smtClean="0"/>
              <a:t>8</a:t>
            </a:fld>
            <a:endParaRPr lang="en-GB"/>
          </a:p>
        </p:txBody>
      </p:sp>
      <p:sp>
        <p:nvSpPr>
          <p:cNvPr id="13" name="コンテンツ プレースホルダー 12">
            <a:extLst>
              <a:ext uri="{FF2B5EF4-FFF2-40B4-BE49-F238E27FC236}">
                <a16:creationId xmlns:a16="http://schemas.microsoft.com/office/drawing/2014/main" id="{A106DC79-6FFF-8EC8-59D3-5AD1D46F8811}"/>
              </a:ext>
            </a:extLst>
          </p:cNvPr>
          <p:cNvSpPr>
            <a:spLocks noGrp="1"/>
          </p:cNvSpPr>
          <p:nvPr>
            <p:ph sz="half" idx="1"/>
          </p:nvPr>
        </p:nvSpPr>
        <p:spPr>
          <a:xfrm>
            <a:off x="359568" y="1233488"/>
            <a:ext cx="8424862" cy="642616"/>
          </a:xfrm>
        </p:spPr>
        <p:txBody>
          <a:bodyPr/>
          <a:lstStyle/>
          <a:p>
            <a:pPr marL="0" indent="0">
              <a:buNone/>
            </a:pPr>
            <a:r>
              <a:rPr lang="ja-JP" altLang="en-US" dirty="0">
                <a:solidFill>
                  <a:srgbClr val="464646"/>
                </a:solidFill>
              </a:rPr>
              <a:t>この説明会のあとは、以下のスケジュールで「楽楽販売」の利用に切り替えます。</a:t>
            </a:r>
          </a:p>
          <a:p>
            <a:pPr marL="0" indent="0">
              <a:buNone/>
            </a:pPr>
            <a:r>
              <a:rPr lang="ja-JP" altLang="en-US" dirty="0">
                <a:solidFill>
                  <a:srgbClr val="464646"/>
                </a:solidFill>
              </a:rPr>
              <a:t>お忙しいところお手数をおかけしますが、何卒ご協力のほどよろしくお願いいたします。</a:t>
            </a:r>
          </a:p>
          <a:p>
            <a:pPr marL="0" indent="0">
              <a:buNone/>
            </a:pPr>
            <a:endParaRPr lang="ja-JP" altLang="en-US" dirty="0"/>
          </a:p>
        </p:txBody>
      </p:sp>
      <p:sp>
        <p:nvSpPr>
          <p:cNvPr id="17" name="正方形/長方形 16">
            <a:extLst>
              <a:ext uri="{FF2B5EF4-FFF2-40B4-BE49-F238E27FC236}">
                <a16:creationId xmlns:a16="http://schemas.microsoft.com/office/drawing/2014/main" id="{121EF53A-69EC-CA26-54A3-6F03FE6C72B8}"/>
              </a:ext>
            </a:extLst>
          </p:cNvPr>
          <p:cNvSpPr/>
          <p:nvPr/>
        </p:nvSpPr>
        <p:spPr>
          <a:xfrm>
            <a:off x="1246441" y="3538810"/>
            <a:ext cx="712203" cy="383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en-US" altLang="ja-JP" sz="1300" dirty="0">
                <a:solidFill>
                  <a:srgbClr val="464646"/>
                </a:solidFill>
              </a:rPr>
              <a:t>9/1</a:t>
            </a:r>
            <a:endParaRPr kumimoji="1" lang="ja-JP" altLang="en-US" sz="1300" dirty="0">
              <a:solidFill>
                <a:srgbClr val="464646"/>
              </a:solidFill>
            </a:endParaRPr>
          </a:p>
        </p:txBody>
      </p:sp>
      <p:sp>
        <p:nvSpPr>
          <p:cNvPr id="18" name="正方形/長方形 17">
            <a:extLst>
              <a:ext uri="{FF2B5EF4-FFF2-40B4-BE49-F238E27FC236}">
                <a16:creationId xmlns:a16="http://schemas.microsoft.com/office/drawing/2014/main" id="{919FB471-2B97-2E02-E984-8CA70D9ABF76}"/>
              </a:ext>
            </a:extLst>
          </p:cNvPr>
          <p:cNvSpPr/>
          <p:nvPr/>
        </p:nvSpPr>
        <p:spPr>
          <a:xfrm>
            <a:off x="2158781" y="3538809"/>
            <a:ext cx="900000" cy="383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en-US" altLang="ja-JP" sz="1300" dirty="0">
                <a:solidFill>
                  <a:srgbClr val="464646"/>
                </a:solidFill>
              </a:rPr>
              <a:t>9/10</a:t>
            </a:r>
            <a:endParaRPr kumimoji="1" lang="ja-JP" altLang="en-US" sz="1300" dirty="0">
              <a:solidFill>
                <a:srgbClr val="464646"/>
              </a:solidFill>
            </a:endParaRPr>
          </a:p>
        </p:txBody>
      </p:sp>
      <p:sp>
        <p:nvSpPr>
          <p:cNvPr id="19" name="正方形/長方形 18">
            <a:extLst>
              <a:ext uri="{FF2B5EF4-FFF2-40B4-BE49-F238E27FC236}">
                <a16:creationId xmlns:a16="http://schemas.microsoft.com/office/drawing/2014/main" id="{C222F6D0-2E96-3386-814F-533EC84C153C}"/>
              </a:ext>
            </a:extLst>
          </p:cNvPr>
          <p:cNvSpPr/>
          <p:nvPr/>
        </p:nvSpPr>
        <p:spPr>
          <a:xfrm>
            <a:off x="3163329" y="3538809"/>
            <a:ext cx="900000" cy="383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en-US" altLang="ja-JP" sz="1300" dirty="0">
                <a:solidFill>
                  <a:srgbClr val="464646"/>
                </a:solidFill>
              </a:rPr>
              <a:t>9/25</a:t>
            </a:r>
            <a:endParaRPr kumimoji="1" lang="ja-JP" altLang="en-US" sz="1300" dirty="0">
              <a:solidFill>
                <a:srgbClr val="464646"/>
              </a:solidFill>
            </a:endParaRPr>
          </a:p>
        </p:txBody>
      </p:sp>
      <p:sp>
        <p:nvSpPr>
          <p:cNvPr id="20" name="正方形/長方形 19">
            <a:extLst>
              <a:ext uri="{FF2B5EF4-FFF2-40B4-BE49-F238E27FC236}">
                <a16:creationId xmlns:a16="http://schemas.microsoft.com/office/drawing/2014/main" id="{785CB18C-A401-A38B-E81E-9DB426DAD661}"/>
              </a:ext>
            </a:extLst>
          </p:cNvPr>
          <p:cNvSpPr/>
          <p:nvPr/>
        </p:nvSpPr>
        <p:spPr>
          <a:xfrm>
            <a:off x="4158469" y="3538809"/>
            <a:ext cx="900000" cy="383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r>
              <a:rPr kumimoji="1" lang="en-US" altLang="ja-JP" sz="1300" dirty="0">
                <a:solidFill>
                  <a:srgbClr val="464646"/>
                </a:solidFill>
              </a:rPr>
              <a:t>10/31</a:t>
            </a:r>
            <a:endParaRPr kumimoji="1" lang="ja-JP" altLang="en-US" sz="1300" dirty="0">
              <a:solidFill>
                <a:srgbClr val="464646"/>
              </a:solidFill>
            </a:endParaRPr>
          </a:p>
        </p:txBody>
      </p:sp>
      <p:sp>
        <p:nvSpPr>
          <p:cNvPr id="8" name="コンテンツ プレースホルダー 2">
            <a:extLst>
              <a:ext uri="{FF2B5EF4-FFF2-40B4-BE49-F238E27FC236}">
                <a16:creationId xmlns:a16="http://schemas.microsoft.com/office/drawing/2014/main" id="{D9800471-0E35-AEA8-B60E-1652D06FD75C}"/>
              </a:ext>
            </a:extLst>
          </p:cNvPr>
          <p:cNvSpPr txBox="1">
            <a:spLocks/>
          </p:cNvSpPr>
          <p:nvPr/>
        </p:nvSpPr>
        <p:spPr>
          <a:xfrm>
            <a:off x="1010143" y="2433340"/>
            <a:ext cx="1186444" cy="642616"/>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lgn="ctr"/>
            <a:r>
              <a:rPr lang="ja-JP" altLang="en-US" sz="1400" b="1" dirty="0">
                <a:solidFill>
                  <a:srgbClr val="F53C20"/>
                </a:solidFill>
                <a:ea typeface="BIZ UDPゴシック" panose="020B0400000000000000" pitchFamily="50" charset="-128"/>
              </a:rPr>
              <a:t>現行システム</a:t>
            </a:r>
            <a:endParaRPr lang="en-US" altLang="ja-JP" sz="1400" b="1" dirty="0">
              <a:solidFill>
                <a:srgbClr val="F53C20"/>
              </a:solidFill>
              <a:ea typeface="BIZ UDPゴシック" panose="020B0400000000000000" pitchFamily="50" charset="-128"/>
            </a:endParaRPr>
          </a:p>
          <a:p>
            <a:pPr lvl="4" indent="-360000" algn="ctr"/>
            <a:r>
              <a:rPr lang="ja-JP" altLang="en-US" sz="1400" dirty="0">
                <a:ea typeface="BIZ UDPゴシック" panose="020B0400000000000000" pitchFamily="50" charset="-128"/>
              </a:rPr>
              <a:t>新規入力停止</a:t>
            </a:r>
            <a:endParaRPr lang="en-US" altLang="ja-JP" sz="1400" dirty="0">
              <a:ea typeface="BIZ UDPゴシック" panose="020B0400000000000000" pitchFamily="50" charset="-128"/>
            </a:endParaRPr>
          </a:p>
        </p:txBody>
      </p:sp>
      <p:sp>
        <p:nvSpPr>
          <p:cNvPr id="9" name="コンテンツ プレースホルダー 2">
            <a:extLst>
              <a:ext uri="{FF2B5EF4-FFF2-40B4-BE49-F238E27FC236}">
                <a16:creationId xmlns:a16="http://schemas.microsoft.com/office/drawing/2014/main" id="{534DCC89-59CB-DD78-6516-7738129389FE}"/>
              </a:ext>
            </a:extLst>
          </p:cNvPr>
          <p:cNvSpPr txBox="1">
            <a:spLocks/>
          </p:cNvSpPr>
          <p:nvPr/>
        </p:nvSpPr>
        <p:spPr>
          <a:xfrm>
            <a:off x="2072365" y="4396295"/>
            <a:ext cx="1072831" cy="1110959"/>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lgn="ctr"/>
            <a:r>
              <a:rPr lang="ja-JP" altLang="en-US" sz="1400" b="1" dirty="0">
                <a:solidFill>
                  <a:srgbClr val="F53C20"/>
                </a:solidFill>
                <a:ea typeface="BIZ UDPゴシック" panose="020B0400000000000000" pitchFamily="50" charset="-128"/>
              </a:rPr>
              <a:t>「</a:t>
            </a:r>
            <a:r>
              <a:rPr lang="zh-TW" altLang="en-US" sz="1400" b="1" dirty="0">
                <a:solidFill>
                  <a:srgbClr val="F53C20"/>
                </a:solidFill>
                <a:ea typeface="BIZ UDPゴシック" panose="020B0400000000000000" pitchFamily="50" charset="-128"/>
              </a:rPr>
              <a:t>楽楽販売</a:t>
            </a:r>
            <a:r>
              <a:rPr lang="ja-JP" altLang="en-US" sz="1400" b="1" dirty="0">
                <a:solidFill>
                  <a:srgbClr val="F53C20"/>
                </a:solidFill>
                <a:ea typeface="BIZ UDPゴシック" panose="020B0400000000000000" pitchFamily="50" charset="-128"/>
              </a:rPr>
              <a:t>」</a:t>
            </a:r>
            <a:endParaRPr lang="en-US" altLang="ja-JP" sz="1400" b="1" dirty="0">
              <a:solidFill>
                <a:srgbClr val="F53C20"/>
              </a:solidFill>
              <a:ea typeface="BIZ UDPゴシック" panose="020B0400000000000000" pitchFamily="50" charset="-128"/>
            </a:endParaRPr>
          </a:p>
          <a:p>
            <a:pPr lvl="4" indent="-360000" algn="ctr"/>
            <a:r>
              <a:rPr lang="ja-JP" altLang="en-US" sz="1400" dirty="0">
                <a:ea typeface="BIZ UDPゴシック" panose="020B0400000000000000" pitchFamily="50" charset="-128"/>
              </a:rPr>
              <a:t>総務部</a:t>
            </a:r>
            <a:endParaRPr lang="en-US" altLang="ja-JP" sz="1400" dirty="0">
              <a:ea typeface="BIZ UDPゴシック" panose="020B0400000000000000" pitchFamily="50" charset="-128"/>
            </a:endParaRPr>
          </a:p>
          <a:p>
            <a:pPr lvl="4" indent="-360000" algn="ctr"/>
            <a:r>
              <a:rPr lang="ja-JP" altLang="en-US" sz="1400" dirty="0">
                <a:ea typeface="BIZ UDPゴシック" panose="020B0400000000000000" pitchFamily="50" charset="-128"/>
              </a:rPr>
              <a:t>登録開始</a:t>
            </a:r>
            <a:endParaRPr lang="en-US" altLang="ja-JP" sz="1400" dirty="0">
              <a:ea typeface="BIZ UDP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E6E3B3BA-5B44-6C3E-09A1-2A0AEDE66749}"/>
              </a:ext>
            </a:extLst>
          </p:cNvPr>
          <p:cNvSpPr txBox="1">
            <a:spLocks/>
          </p:cNvSpPr>
          <p:nvPr/>
        </p:nvSpPr>
        <p:spPr>
          <a:xfrm>
            <a:off x="2991872" y="4394763"/>
            <a:ext cx="1245256" cy="1110959"/>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lgn="ctr"/>
            <a:r>
              <a:rPr lang="ja-JP" altLang="en-US" sz="1400" b="1" dirty="0">
                <a:solidFill>
                  <a:srgbClr val="F53C20"/>
                </a:solidFill>
                <a:ea typeface="BIZ UDPゴシック" panose="020B0400000000000000" pitchFamily="50" charset="-128"/>
              </a:rPr>
              <a:t>「</a:t>
            </a:r>
            <a:r>
              <a:rPr lang="zh-TW" altLang="en-US" sz="1400" b="1" dirty="0">
                <a:solidFill>
                  <a:srgbClr val="F53C20"/>
                </a:solidFill>
                <a:ea typeface="BIZ UDPゴシック" panose="020B0400000000000000" pitchFamily="50" charset="-128"/>
              </a:rPr>
              <a:t>楽楽販売</a:t>
            </a:r>
            <a:r>
              <a:rPr lang="ja-JP" altLang="en-US" sz="1400" b="1" dirty="0">
                <a:solidFill>
                  <a:srgbClr val="F53C20"/>
                </a:solidFill>
                <a:ea typeface="BIZ UDPゴシック" panose="020B0400000000000000" pitchFamily="50" charset="-128"/>
              </a:rPr>
              <a:t>」</a:t>
            </a:r>
            <a:endParaRPr lang="en-US" altLang="ja-JP" sz="1400" b="1" dirty="0">
              <a:solidFill>
                <a:srgbClr val="F53C20"/>
              </a:solidFill>
              <a:ea typeface="BIZ UDPゴシック" panose="020B0400000000000000" pitchFamily="50" charset="-128"/>
            </a:endParaRPr>
          </a:p>
          <a:p>
            <a:pPr lvl="4" indent="-360000" algn="ctr"/>
            <a:r>
              <a:rPr lang="ja-JP" altLang="en-US" sz="1400" dirty="0">
                <a:ea typeface="BIZ UDPゴシック" panose="020B0400000000000000" pitchFamily="50" charset="-128"/>
              </a:rPr>
              <a:t>営業部</a:t>
            </a:r>
            <a:endParaRPr lang="en-US" altLang="ja-JP" sz="1400" dirty="0">
              <a:ea typeface="BIZ UDPゴシック" panose="020B0400000000000000" pitchFamily="50" charset="-128"/>
            </a:endParaRPr>
          </a:p>
          <a:p>
            <a:pPr lvl="4" indent="-360000" algn="ctr"/>
            <a:r>
              <a:rPr lang="ja-JP" altLang="en-US" sz="1400" dirty="0">
                <a:ea typeface="BIZ UDPゴシック" panose="020B0400000000000000" pitchFamily="50" charset="-128"/>
              </a:rPr>
              <a:t>登録開始</a:t>
            </a:r>
            <a:endParaRPr lang="en-US" altLang="ja-JP" sz="1400" dirty="0">
              <a:ea typeface="BIZ UDPゴシック" panose="020B0400000000000000" pitchFamily="50" charset="-128"/>
            </a:endParaRPr>
          </a:p>
        </p:txBody>
      </p:sp>
      <p:sp>
        <p:nvSpPr>
          <p:cNvPr id="11" name="コンテンツ プレースホルダー 2">
            <a:extLst>
              <a:ext uri="{FF2B5EF4-FFF2-40B4-BE49-F238E27FC236}">
                <a16:creationId xmlns:a16="http://schemas.microsoft.com/office/drawing/2014/main" id="{F8C6A47C-8C82-B1E1-0FF5-A3EA9E8337EF}"/>
              </a:ext>
            </a:extLst>
          </p:cNvPr>
          <p:cNvSpPr txBox="1">
            <a:spLocks/>
          </p:cNvSpPr>
          <p:nvPr/>
        </p:nvSpPr>
        <p:spPr>
          <a:xfrm>
            <a:off x="3968594" y="2484705"/>
            <a:ext cx="1198010" cy="587701"/>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lgn="ctr"/>
            <a:r>
              <a:rPr lang="ja-JP" altLang="en-US" sz="1400" b="1" dirty="0">
                <a:solidFill>
                  <a:srgbClr val="F53C20"/>
                </a:solidFill>
                <a:ea typeface="BIZ UDPゴシック" panose="020B0400000000000000" pitchFamily="50" charset="-128"/>
              </a:rPr>
              <a:t>現行システム</a:t>
            </a:r>
            <a:endParaRPr lang="en-US" altLang="ja-JP" sz="1400" b="1" dirty="0">
              <a:solidFill>
                <a:srgbClr val="F53C20"/>
              </a:solidFill>
              <a:ea typeface="BIZ UDPゴシック" panose="020B0400000000000000" pitchFamily="50" charset="-128"/>
            </a:endParaRPr>
          </a:p>
          <a:p>
            <a:pPr lvl="4" indent="-360000" algn="ctr"/>
            <a:r>
              <a:rPr lang="ja-JP" altLang="en-US" sz="1400" b="1" dirty="0">
                <a:ea typeface="BIZ UDPゴシック" panose="020B0400000000000000" pitchFamily="50" charset="-128"/>
              </a:rPr>
              <a:t>利用停止</a:t>
            </a:r>
            <a:endParaRPr lang="en-US" altLang="ja-JP" sz="1400" b="1" dirty="0">
              <a:ea typeface="BIZ UDPゴシック" panose="020B0400000000000000" pitchFamily="50" charset="-128"/>
            </a:endParaRPr>
          </a:p>
        </p:txBody>
      </p:sp>
      <p:cxnSp>
        <p:nvCxnSpPr>
          <p:cNvPr id="15" name="直線矢印コネクタ 14">
            <a:extLst>
              <a:ext uri="{FF2B5EF4-FFF2-40B4-BE49-F238E27FC236}">
                <a16:creationId xmlns:a16="http://schemas.microsoft.com/office/drawing/2014/main" id="{C694FBAB-74F3-8A19-4F90-3A0184EA3B8B}"/>
              </a:ext>
            </a:extLst>
          </p:cNvPr>
          <p:cNvCxnSpPr>
            <a:cxnSpLocks/>
          </p:cNvCxnSpPr>
          <p:nvPr/>
        </p:nvCxnSpPr>
        <p:spPr>
          <a:xfrm flipH="1">
            <a:off x="1602543" y="3081255"/>
            <a:ext cx="822" cy="347749"/>
          </a:xfrm>
          <a:prstGeom prst="straightConnector1">
            <a:avLst/>
          </a:prstGeom>
          <a:ln w="12700">
            <a:solidFill>
              <a:srgbClr val="F53C2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845CC0B4-E5FF-62A4-9A5D-5992BC72939A}"/>
              </a:ext>
            </a:extLst>
          </p:cNvPr>
          <p:cNvCxnSpPr>
            <a:cxnSpLocks/>
          </p:cNvCxnSpPr>
          <p:nvPr/>
        </p:nvCxnSpPr>
        <p:spPr>
          <a:xfrm flipH="1" flipV="1">
            <a:off x="2608781" y="4016155"/>
            <a:ext cx="1" cy="356051"/>
          </a:xfrm>
          <a:prstGeom prst="straightConnector1">
            <a:avLst/>
          </a:prstGeom>
          <a:ln w="12700">
            <a:solidFill>
              <a:srgbClr val="F53C2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06DBAE66-2705-421C-C8B0-95CB3ED5E9D1}"/>
              </a:ext>
            </a:extLst>
          </p:cNvPr>
          <p:cNvCxnSpPr>
            <a:cxnSpLocks/>
          </p:cNvCxnSpPr>
          <p:nvPr/>
        </p:nvCxnSpPr>
        <p:spPr>
          <a:xfrm flipV="1">
            <a:off x="3614500" y="4015964"/>
            <a:ext cx="0" cy="354900"/>
          </a:xfrm>
          <a:prstGeom prst="straightConnector1">
            <a:avLst/>
          </a:prstGeom>
          <a:ln w="12700">
            <a:solidFill>
              <a:srgbClr val="F53C2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7A7B7035-DA3F-C69F-42B3-B5490F16630C}"/>
              </a:ext>
            </a:extLst>
          </p:cNvPr>
          <p:cNvCxnSpPr>
            <a:cxnSpLocks/>
            <a:stCxn id="11" idx="2"/>
          </p:cNvCxnSpPr>
          <p:nvPr/>
        </p:nvCxnSpPr>
        <p:spPr>
          <a:xfrm>
            <a:off x="4567599" y="3072406"/>
            <a:ext cx="0" cy="356593"/>
          </a:xfrm>
          <a:prstGeom prst="straightConnector1">
            <a:avLst/>
          </a:prstGeom>
          <a:ln w="12700">
            <a:solidFill>
              <a:srgbClr val="F53C2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866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D4607-5765-F549-0425-C38C7BD99DD5}"/>
              </a:ext>
            </a:extLst>
          </p:cNvPr>
          <p:cNvSpPr>
            <a:spLocks noGrp="1"/>
          </p:cNvSpPr>
          <p:nvPr>
            <p:ph type="title"/>
          </p:nvPr>
        </p:nvSpPr>
        <p:spPr/>
        <p:txBody>
          <a:bodyPr/>
          <a:lstStyle/>
          <a:p>
            <a:pPr>
              <a:lnSpc>
                <a:spcPct val="120000"/>
              </a:lnSpc>
            </a:pPr>
            <a:r>
              <a:rPr kumimoji="1" lang="en-US" altLang="ja-JP" dirty="0"/>
              <a:t>5</a:t>
            </a:r>
            <a:r>
              <a:rPr kumimoji="1" lang="ja-JP" altLang="en-US" dirty="0"/>
              <a:t>．</a:t>
            </a:r>
            <a:r>
              <a:rPr lang="ja-JP" altLang="en-US" dirty="0">
                <a:latin typeface="+mj-lt"/>
              </a:rPr>
              <a:t>問い合わせ先</a:t>
            </a:r>
            <a:endParaRPr kumimoji="1" lang="ja-JP" altLang="en-US" dirty="0"/>
          </a:p>
        </p:txBody>
      </p:sp>
      <p:sp>
        <p:nvSpPr>
          <p:cNvPr id="4" name="スライド番号プレースホルダー 3">
            <a:extLst>
              <a:ext uri="{FF2B5EF4-FFF2-40B4-BE49-F238E27FC236}">
                <a16:creationId xmlns:a16="http://schemas.microsoft.com/office/drawing/2014/main" id="{71975235-19CD-6401-F2B5-4DC4E181AD0F}"/>
              </a:ext>
            </a:extLst>
          </p:cNvPr>
          <p:cNvSpPr>
            <a:spLocks noGrp="1"/>
          </p:cNvSpPr>
          <p:nvPr>
            <p:ph type="sldNum" sz="quarter" idx="12"/>
          </p:nvPr>
        </p:nvSpPr>
        <p:spPr/>
        <p:txBody>
          <a:bodyPr/>
          <a:lstStyle/>
          <a:p>
            <a:fld id="{D8A28372-6A5A-4399-8FC5-CCF396CD4981}" type="slidenum">
              <a:rPr lang="en-GB" smtClean="0"/>
              <a:t>9</a:t>
            </a:fld>
            <a:endParaRPr lang="en-GB"/>
          </a:p>
        </p:txBody>
      </p:sp>
      <p:sp>
        <p:nvSpPr>
          <p:cNvPr id="15" name="コンテンツ プレースホルダー 2">
            <a:extLst>
              <a:ext uri="{FF2B5EF4-FFF2-40B4-BE49-F238E27FC236}">
                <a16:creationId xmlns:a16="http://schemas.microsoft.com/office/drawing/2014/main" id="{3E587F86-2317-CC71-F0F4-92674FD9FF0B}"/>
              </a:ext>
            </a:extLst>
          </p:cNvPr>
          <p:cNvSpPr txBox="1">
            <a:spLocks/>
          </p:cNvSpPr>
          <p:nvPr/>
        </p:nvSpPr>
        <p:spPr>
          <a:xfrm>
            <a:off x="359568" y="1247927"/>
            <a:ext cx="8424862" cy="692943"/>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r>
              <a:rPr lang="ja-JP" altLang="en-US" sz="1400" dirty="0">
                <a:solidFill>
                  <a:srgbClr val="464646"/>
                </a:solidFill>
                <a:latin typeface="BIZ UDPゴシック" panose="020B0400000000000000" pitchFamily="50" charset="-128"/>
                <a:ea typeface="BIZ UDPゴシック" panose="020B0400000000000000" pitchFamily="50" charset="-128"/>
              </a:rPr>
              <a:t>「楽楽販売」</a:t>
            </a:r>
            <a:r>
              <a:rPr lang="ja-JP" altLang="en-US" sz="1400" dirty="0"/>
              <a:t>についてご不明点やご質問などございましたら、下記担当者までお問い合わせください。</a:t>
            </a:r>
          </a:p>
        </p:txBody>
      </p:sp>
      <p:sp>
        <p:nvSpPr>
          <p:cNvPr id="5" name="コンテンツ プレースホルダー 2">
            <a:extLst>
              <a:ext uri="{FF2B5EF4-FFF2-40B4-BE49-F238E27FC236}">
                <a16:creationId xmlns:a16="http://schemas.microsoft.com/office/drawing/2014/main" id="{48367932-26C6-1343-1258-C313F3D46D13}"/>
              </a:ext>
            </a:extLst>
          </p:cNvPr>
          <p:cNvSpPr>
            <a:spLocks noGrp="1"/>
          </p:cNvSpPr>
          <p:nvPr>
            <p:ph sz="half" idx="1"/>
          </p:nvPr>
        </p:nvSpPr>
        <p:spPr>
          <a:xfrm>
            <a:off x="359568" y="1981267"/>
            <a:ext cx="8424862" cy="355228"/>
          </a:xfrm>
        </p:spPr>
        <p:txBody>
          <a:bodyPr/>
          <a:lstStyle/>
          <a:p>
            <a:pPr lvl="3" indent="-360000"/>
            <a:r>
              <a:rPr kumimoji="1" lang="ja-JP" altLang="en-US" sz="1400" dirty="0">
                <a:latin typeface="+mj-lt"/>
              </a:rPr>
              <a:t>担当者名</a:t>
            </a:r>
            <a:endParaRPr kumimoji="1" lang="en-US" altLang="ja-JP" sz="1400" dirty="0">
              <a:latin typeface="+mj-lt"/>
            </a:endParaRPr>
          </a:p>
        </p:txBody>
      </p:sp>
      <p:sp>
        <p:nvSpPr>
          <p:cNvPr id="13" name="コンテンツ プレースホルダー 2">
            <a:extLst>
              <a:ext uri="{FF2B5EF4-FFF2-40B4-BE49-F238E27FC236}">
                <a16:creationId xmlns:a16="http://schemas.microsoft.com/office/drawing/2014/main" id="{E8C6A21E-F52A-1E57-5085-042D79F4151D}"/>
              </a:ext>
            </a:extLst>
          </p:cNvPr>
          <p:cNvSpPr txBox="1">
            <a:spLocks/>
          </p:cNvSpPr>
          <p:nvPr/>
        </p:nvSpPr>
        <p:spPr>
          <a:xfrm>
            <a:off x="360363" y="2339780"/>
            <a:ext cx="8424862" cy="395625"/>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r>
              <a:rPr lang="ja-JP" altLang="en-US" sz="1400" dirty="0"/>
              <a:t>情報システム部　楽楽太郎</a:t>
            </a:r>
          </a:p>
        </p:txBody>
      </p:sp>
      <p:sp>
        <p:nvSpPr>
          <p:cNvPr id="14" name="コンテンツ プレースホルダー 2">
            <a:extLst>
              <a:ext uri="{FF2B5EF4-FFF2-40B4-BE49-F238E27FC236}">
                <a16:creationId xmlns:a16="http://schemas.microsoft.com/office/drawing/2014/main" id="{2A8B63D7-8334-C317-5E04-6F187B1C3F30}"/>
              </a:ext>
            </a:extLst>
          </p:cNvPr>
          <p:cNvSpPr txBox="1">
            <a:spLocks/>
          </p:cNvSpPr>
          <p:nvPr/>
        </p:nvSpPr>
        <p:spPr>
          <a:xfrm>
            <a:off x="360363" y="3063727"/>
            <a:ext cx="8424862" cy="3552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60000"/>
            <a:r>
              <a:rPr lang="ja-JP" altLang="en-US" sz="1400" dirty="0">
                <a:latin typeface="+mj-lt"/>
              </a:rPr>
              <a:t>電話番号</a:t>
            </a:r>
            <a:endParaRPr lang="en-US" altLang="ja-JP" sz="1400" dirty="0">
              <a:latin typeface="+mj-lt"/>
            </a:endParaRPr>
          </a:p>
        </p:txBody>
      </p:sp>
      <p:sp>
        <p:nvSpPr>
          <p:cNvPr id="16" name="コンテンツ プレースホルダー 2">
            <a:extLst>
              <a:ext uri="{FF2B5EF4-FFF2-40B4-BE49-F238E27FC236}">
                <a16:creationId xmlns:a16="http://schemas.microsoft.com/office/drawing/2014/main" id="{61250B0E-EB1F-3435-EE9D-9402A2C5EE73}"/>
              </a:ext>
            </a:extLst>
          </p:cNvPr>
          <p:cNvSpPr txBox="1">
            <a:spLocks/>
          </p:cNvSpPr>
          <p:nvPr/>
        </p:nvSpPr>
        <p:spPr>
          <a:xfrm>
            <a:off x="361158" y="3422240"/>
            <a:ext cx="8424862" cy="54275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r>
              <a:rPr lang="ja-JP" altLang="en-US" sz="1400" dirty="0"/>
              <a:t>内線　　　　</a:t>
            </a:r>
            <a:r>
              <a:rPr lang="en-US" altLang="ja-JP" sz="1400" dirty="0"/>
              <a:t>0123</a:t>
            </a:r>
          </a:p>
          <a:p>
            <a:pPr lvl="4" indent="-360000"/>
            <a:r>
              <a:rPr lang="ja-JP" altLang="en-US" sz="1400" dirty="0"/>
              <a:t>社用携帯　</a:t>
            </a:r>
            <a:r>
              <a:rPr lang="en-US" altLang="ja-JP" sz="1400" dirty="0"/>
              <a:t>090-0000-1111</a:t>
            </a:r>
            <a:endParaRPr lang="ja-JP" altLang="en-US" sz="1400" dirty="0"/>
          </a:p>
        </p:txBody>
      </p:sp>
      <p:sp>
        <p:nvSpPr>
          <p:cNvPr id="17" name="コンテンツ プレースホルダー 2">
            <a:extLst>
              <a:ext uri="{FF2B5EF4-FFF2-40B4-BE49-F238E27FC236}">
                <a16:creationId xmlns:a16="http://schemas.microsoft.com/office/drawing/2014/main" id="{AAF3EB7E-8AF0-4D30-3611-A0CC86A44110}"/>
              </a:ext>
            </a:extLst>
          </p:cNvPr>
          <p:cNvSpPr txBox="1">
            <a:spLocks/>
          </p:cNvSpPr>
          <p:nvPr/>
        </p:nvSpPr>
        <p:spPr>
          <a:xfrm>
            <a:off x="358773" y="4363908"/>
            <a:ext cx="8424862" cy="3552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3" indent="-360000"/>
            <a:r>
              <a:rPr lang="ja-JP" altLang="en-US" sz="1400" dirty="0">
                <a:latin typeface="+mj-lt"/>
              </a:rPr>
              <a:t>メールアドレス</a:t>
            </a:r>
            <a:endParaRPr lang="en-US" altLang="ja-JP" sz="1400" dirty="0">
              <a:latin typeface="+mj-lt"/>
            </a:endParaRPr>
          </a:p>
        </p:txBody>
      </p:sp>
      <p:sp>
        <p:nvSpPr>
          <p:cNvPr id="18" name="コンテンツ プレースホルダー 2">
            <a:extLst>
              <a:ext uri="{FF2B5EF4-FFF2-40B4-BE49-F238E27FC236}">
                <a16:creationId xmlns:a16="http://schemas.microsoft.com/office/drawing/2014/main" id="{6248750F-A299-F112-61B2-A4F4D30A9643}"/>
              </a:ext>
            </a:extLst>
          </p:cNvPr>
          <p:cNvSpPr txBox="1">
            <a:spLocks/>
          </p:cNvSpPr>
          <p:nvPr/>
        </p:nvSpPr>
        <p:spPr>
          <a:xfrm>
            <a:off x="359568" y="4722421"/>
            <a:ext cx="8424862" cy="54275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r>
              <a:rPr lang="en-US" altLang="ja-JP" sz="1400" dirty="0"/>
              <a:t>tarou.rakuraku@sample.com</a:t>
            </a:r>
            <a:endParaRPr lang="ja-JP" altLang="en-US" sz="1400" dirty="0"/>
          </a:p>
        </p:txBody>
      </p:sp>
    </p:spTree>
    <p:extLst>
      <p:ext uri="{BB962C8B-B14F-4D97-AF65-F5344CB8AC3E}">
        <p14:creationId xmlns:p14="http://schemas.microsoft.com/office/powerpoint/2010/main" val="1118762211"/>
      </p:ext>
    </p:extLst>
  </p:cSld>
  <p:clrMapOvr>
    <a:masterClrMapping/>
  </p:clrMapOvr>
</p:sld>
</file>

<file path=ppt/theme/theme1.xml><?xml version="1.0" encoding="utf-8"?>
<a:theme xmlns:a="http://schemas.openxmlformats.org/drawingml/2006/main" name="Rakus Sales Template">
  <a:themeElements>
    <a:clrScheme name="Rakus Sales colours">
      <a:dk1>
        <a:srgbClr val="464646"/>
      </a:dk1>
      <a:lt1>
        <a:srgbClr val="FFFFFF"/>
      </a:lt1>
      <a:dk2>
        <a:srgbClr val="F53C20"/>
      </a:dk2>
      <a:lt2>
        <a:srgbClr val="E6E6E6"/>
      </a:lt2>
      <a:accent1>
        <a:srgbClr val="F53C20"/>
      </a:accent1>
      <a:accent2>
        <a:srgbClr val="6A001E"/>
      </a:accent2>
      <a:accent3>
        <a:srgbClr val="AA0000"/>
      </a:accent3>
      <a:accent4>
        <a:srgbClr val="FF8181"/>
      </a:accent4>
      <a:accent5>
        <a:srgbClr val="FDD3CD"/>
      </a:accent5>
      <a:accent6>
        <a:srgbClr val="F5E673"/>
      </a:accent6>
      <a:hlink>
        <a:srgbClr val="F53C20"/>
      </a:hlink>
      <a:folHlink>
        <a:srgbClr val="6E6E6E"/>
      </a:folHlink>
    </a:clrScheme>
    <a:fontScheme name="Rakus_2023">
      <a:majorFont>
        <a:latin typeface="BIZ UDPGothic"/>
        <a:ea typeface=""/>
        <a:cs typeface=""/>
      </a:majorFont>
      <a:minorFont>
        <a:latin typeface="BIZ UDP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90000" tIns="90000" rIns="90000" bIns="90000" rtlCol="0" anchor="ctr"/>
      <a:lstStyle>
        <a:defPPr algn="ctr">
          <a:lnSpc>
            <a:spcPct val="135000"/>
          </a:lnSpc>
          <a:defRPr sz="13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360000" indent="-360000" algn="l">
          <a:lnSpc>
            <a:spcPct val="135000"/>
          </a:lnSpc>
          <a:buFont typeface="BIZ UDPGothic" panose="020B0400000000000000" pitchFamily="34" charset="-128"/>
          <a:buChar char="—"/>
          <a:defRPr sz="1300" dirty="0" err="1" smtClean="0"/>
        </a:defPPr>
      </a:lstStyle>
    </a:txDef>
  </a:objectDefaults>
  <a:extraClrSchemeLst/>
  <a:extLst>
    <a:ext uri="{05A4C25C-085E-4340-85A3-A5531E510DB2}">
      <thm15:themeFamily xmlns:thm15="http://schemas.microsoft.com/office/thememl/2012/main" name="プレゼンテーション9" id="{FB6C9ACC-FD54-6549-99BA-8E0272C47161}" vid="{B7F9731F-6B15-8648-A437-F8F17E330D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Rakus Sales Template</Template>
  <TotalTime>78</TotalTime>
  <Words>801</Words>
  <Application>Microsoft Office PowerPoint</Application>
  <PresentationFormat>画面に合わせる (4:3)</PresentationFormat>
  <Paragraphs>168</Paragraphs>
  <Slides>17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Arial</vt:lpstr>
      <vt:lpstr>Calibri</vt:lpstr>
      <vt:lpstr>BIZ UDPゴシック</vt:lpstr>
      <vt:lpstr>BIZ UDPゴシック</vt:lpstr>
      <vt:lpstr>Rakus Sales Template</vt:lpstr>
      <vt:lpstr>利用説明会 （サンプル版）</vt:lpstr>
      <vt:lpstr>目次</vt:lpstr>
      <vt:lpstr>1．導入目的</vt:lpstr>
      <vt:lpstr>2．利用の流れ</vt:lpstr>
      <vt:lpstr>2．利用の流れ</vt:lpstr>
      <vt:lpstr>3．操作方法</vt:lpstr>
      <vt:lpstr>3．操作方法</vt:lpstr>
      <vt:lpstr>4．利用までのスケジュール</vt:lpstr>
      <vt:lpstr>5．問い合わせ先</vt:lpstr>
      <vt:lpstr>利用説明会 （テンプレート）</vt:lpstr>
      <vt:lpstr>目次</vt:lpstr>
      <vt:lpstr>1．導入目的</vt:lpstr>
      <vt:lpstr>2．利用の流れ</vt:lpstr>
      <vt:lpstr>2．利用の流れ</vt:lpstr>
      <vt:lpstr>3．操作方法</vt:lpstr>
      <vt:lpstr>4．利用までのスケジュール</vt:lpstr>
      <vt:lpstr>5．問い合わせ先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らくらく展開マニュアル</dc:title>
  <dc:creator/>
  <cp:lastModifiedBy>Runa Shiraki</cp:lastModifiedBy>
  <cp:revision>10</cp:revision>
  <dcterms:created xsi:type="dcterms:W3CDTF">2024-09-27T04:48:35Z</dcterms:created>
  <dcterms:modified xsi:type="dcterms:W3CDTF">2025-08-19T05:08:10Z</dcterms:modified>
</cp:coreProperties>
</file>